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3"/>
  </p:notesMasterIdLst>
  <p:sldIdLst>
    <p:sldId id="256" r:id="rId2"/>
    <p:sldId id="343" r:id="rId3"/>
    <p:sldId id="3216" r:id="rId4"/>
    <p:sldId id="258" r:id="rId5"/>
    <p:sldId id="1950" r:id="rId6"/>
    <p:sldId id="257" r:id="rId7"/>
    <p:sldId id="3217" r:id="rId8"/>
    <p:sldId id="3218" r:id="rId9"/>
    <p:sldId id="1954" r:id="rId10"/>
    <p:sldId id="1955" r:id="rId11"/>
    <p:sldId id="195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77907-30E7-4A8B-B47B-629ED57A1667}" v="9" dt="2024-05-17T10:21:1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/>
    <p:restoredTop sz="97030"/>
  </p:normalViewPr>
  <p:slideViewPr>
    <p:cSldViewPr snapToGrid="0">
      <p:cViewPr varScale="1">
        <p:scale>
          <a:sx n="72" d="100"/>
          <a:sy n="72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28d35101e6de7464" providerId="LiveId" clId="{4A677907-30E7-4A8B-B47B-629ED57A1667}"/>
    <pc:docChg chg="undo custSel addSld delSld modSld sldOrd">
      <pc:chgData name=" " userId="28d35101e6de7464" providerId="LiveId" clId="{4A677907-30E7-4A8B-B47B-629ED57A1667}" dt="2024-05-17T10:24:34.965" v="1247" actId="26606"/>
      <pc:docMkLst>
        <pc:docMk/>
      </pc:docMkLst>
      <pc:sldChg chg="delSp modSp mod">
        <pc:chgData name=" " userId="28d35101e6de7464" providerId="LiveId" clId="{4A677907-30E7-4A8B-B47B-629ED57A1667}" dt="2024-05-17T09:59:22.075" v="3" actId="1076"/>
        <pc:sldMkLst>
          <pc:docMk/>
          <pc:sldMk cId="1593112689" sldId="256"/>
        </pc:sldMkLst>
        <pc:spChg chg="del mod">
          <ac:chgData name=" " userId="28d35101e6de7464" providerId="LiveId" clId="{4A677907-30E7-4A8B-B47B-629ED57A1667}" dt="2024-05-17T09:59:17.668" v="2"/>
          <ac:spMkLst>
            <pc:docMk/>
            <pc:sldMk cId="1593112689" sldId="256"/>
            <ac:spMk id="10" creationId="{6D01AD40-27F1-FBA2-0AFC-7491B0A6171C}"/>
          </ac:spMkLst>
        </pc:spChg>
        <pc:picChg chg="mod">
          <ac:chgData name=" " userId="28d35101e6de7464" providerId="LiveId" clId="{4A677907-30E7-4A8B-B47B-629ED57A1667}" dt="2024-05-17T09:59:22.075" v="3" actId="1076"/>
          <ac:picMkLst>
            <pc:docMk/>
            <pc:sldMk cId="1593112689" sldId="256"/>
            <ac:picMk id="5" creationId="{56D614B3-B905-22D6-D228-3D817D4B8849}"/>
          </ac:picMkLst>
        </pc:picChg>
      </pc:sldChg>
      <pc:sldChg chg="addSp delSp modSp mod ord">
        <pc:chgData name=" " userId="28d35101e6de7464" providerId="LiveId" clId="{4A677907-30E7-4A8B-B47B-629ED57A1667}" dt="2024-05-17T10:24:34.965" v="1247" actId="26606"/>
        <pc:sldMkLst>
          <pc:docMk/>
          <pc:sldMk cId="3990565451" sldId="257"/>
        </pc:sldMkLst>
        <pc:spChg chg="del mod">
          <ac:chgData name=" " userId="28d35101e6de7464" providerId="LiveId" clId="{4A677907-30E7-4A8B-B47B-629ED57A1667}" dt="2024-05-17T10:18:15.406" v="1204" actId="478"/>
          <ac:spMkLst>
            <pc:docMk/>
            <pc:sldMk cId="3990565451" sldId="257"/>
            <ac:spMk id="2" creationId="{47A134AC-01F1-8427-177B-72EC35F3A25F}"/>
          </ac:spMkLst>
        </pc:spChg>
        <pc:spChg chg="del mod">
          <ac:chgData name=" " userId="28d35101e6de7464" providerId="LiveId" clId="{4A677907-30E7-4A8B-B47B-629ED57A1667}" dt="2024-05-17T10:18:22.303" v="1207" actId="478"/>
          <ac:spMkLst>
            <pc:docMk/>
            <pc:sldMk cId="3990565451" sldId="257"/>
            <ac:spMk id="4" creationId="{277EE511-B86B-63ED-8CE7-DAF081B86177}"/>
          </ac:spMkLst>
        </pc:spChg>
        <pc:spChg chg="del mod">
          <ac:chgData name=" " userId="28d35101e6de7464" providerId="LiveId" clId="{4A677907-30E7-4A8B-B47B-629ED57A1667}" dt="2024-05-17T10:18:12.488" v="1202" actId="478"/>
          <ac:spMkLst>
            <pc:docMk/>
            <pc:sldMk cId="3990565451" sldId="257"/>
            <ac:spMk id="5" creationId="{6CF09089-0FB9-73F9-DBA3-7E4FD58940C1}"/>
          </ac:spMkLst>
        </pc:spChg>
        <pc:spChg chg="del mod">
          <ac:chgData name=" " userId="28d35101e6de7464" providerId="LiveId" clId="{4A677907-30E7-4A8B-B47B-629ED57A1667}" dt="2024-05-17T10:18:24.730" v="1208" actId="478"/>
          <ac:spMkLst>
            <pc:docMk/>
            <pc:sldMk cId="3990565451" sldId="257"/>
            <ac:spMk id="6" creationId="{240BCC41-890C-AEDA-9E7B-BF8308E3D536}"/>
          </ac:spMkLst>
        </pc:spChg>
        <pc:spChg chg="add del mod">
          <ac:chgData name=" " userId="28d35101e6de7464" providerId="LiveId" clId="{4A677907-30E7-4A8B-B47B-629ED57A1667}" dt="2024-05-17T10:16:54.134" v="1138" actId="478"/>
          <ac:spMkLst>
            <pc:docMk/>
            <pc:sldMk cId="3990565451" sldId="257"/>
            <ac:spMk id="7" creationId="{9CECBAC3-AA37-A128-536F-07B31FB2196E}"/>
          </ac:spMkLst>
        </pc:spChg>
        <pc:spChg chg="add mod">
          <ac:chgData name=" " userId="28d35101e6de7464" providerId="LiveId" clId="{4A677907-30E7-4A8B-B47B-629ED57A1667}" dt="2024-05-17T10:24:34.965" v="1247" actId="26606"/>
          <ac:spMkLst>
            <pc:docMk/>
            <pc:sldMk cId="3990565451" sldId="257"/>
            <ac:spMk id="8" creationId="{3B0187A7-C135-E301-D7DB-37EF54A9FBD9}"/>
          </ac:spMkLst>
        </pc:spChg>
        <pc:spChg chg="add del mod">
          <ac:chgData name=" " userId="28d35101e6de7464" providerId="LiveId" clId="{4A677907-30E7-4A8B-B47B-629ED57A1667}" dt="2024-05-17T10:18:19.631" v="1206" actId="478"/>
          <ac:spMkLst>
            <pc:docMk/>
            <pc:sldMk cId="3990565451" sldId="257"/>
            <ac:spMk id="10" creationId="{943A0127-68DE-28D3-6F10-DDA0373CB23A}"/>
          </ac:spMkLst>
        </pc:spChg>
        <pc:spChg chg="add del mod">
          <ac:chgData name=" " userId="28d35101e6de7464" providerId="LiveId" clId="{4A677907-30E7-4A8B-B47B-629ED57A1667}" dt="2024-05-17T10:18:17.406" v="1205" actId="478"/>
          <ac:spMkLst>
            <pc:docMk/>
            <pc:sldMk cId="3990565451" sldId="257"/>
            <ac:spMk id="12" creationId="{BF353EEB-9837-8363-0920-479173E1B70D}"/>
          </ac:spMkLst>
        </pc:spChg>
        <pc:spChg chg="mod">
          <ac:chgData name=" " userId="28d35101e6de7464" providerId="LiveId" clId="{4A677907-30E7-4A8B-B47B-629ED57A1667}" dt="2024-05-17T10:24:34.965" v="1247" actId="26606"/>
          <ac:spMkLst>
            <pc:docMk/>
            <pc:sldMk cId="3990565451" sldId="257"/>
            <ac:spMk id="22" creationId="{04812C46-200A-4DEB-A05E-3ED6C68C2387}"/>
          </ac:spMkLst>
        </pc:spChg>
        <pc:spChg chg="mod">
          <ac:chgData name=" " userId="28d35101e6de7464" providerId="LiveId" clId="{4A677907-30E7-4A8B-B47B-629ED57A1667}" dt="2024-05-17T10:24:34.965" v="1247" actId="26606"/>
          <ac:spMkLst>
            <pc:docMk/>
            <pc:sldMk cId="3990565451" sldId="257"/>
            <ac:spMk id="23" creationId="{16BF4F81-CE79-4A24-860D-9959FF7162FB}"/>
          </ac:spMkLst>
        </pc:spChg>
        <pc:spChg chg="add del">
          <ac:chgData name=" " userId="28d35101e6de7464" providerId="LiveId" clId="{4A677907-30E7-4A8B-B47B-629ED57A1667}" dt="2024-05-17T10:24:34.965" v="1247" actId="26606"/>
          <ac:spMkLst>
            <pc:docMk/>
            <pc:sldMk cId="3990565451" sldId="257"/>
            <ac:spMk id="28" creationId="{22F15A2D-2324-487D-A02A-BF46C5C580EB}"/>
          </ac:spMkLst>
        </pc:spChg>
        <pc:spChg chg="add del">
          <ac:chgData name=" " userId="28d35101e6de7464" providerId="LiveId" clId="{4A677907-30E7-4A8B-B47B-629ED57A1667}" dt="2024-05-17T10:24:34.965" v="1247" actId="26606"/>
          <ac:spMkLst>
            <pc:docMk/>
            <pc:sldMk cId="3990565451" sldId="257"/>
            <ac:spMk id="30" creationId="{17A7F34E-D418-47E2-9F86-2C45BBC31210}"/>
          </ac:spMkLst>
        </pc:spChg>
        <pc:spChg chg="add del">
          <ac:chgData name=" " userId="28d35101e6de7464" providerId="LiveId" clId="{4A677907-30E7-4A8B-B47B-629ED57A1667}" dt="2024-05-17T10:24:34.965" v="1247" actId="26606"/>
          <ac:spMkLst>
            <pc:docMk/>
            <pc:sldMk cId="3990565451" sldId="257"/>
            <ac:spMk id="32" creationId="{2AEAFA59-923A-4F54-8B49-44C970BCC323}"/>
          </ac:spMkLst>
        </pc:spChg>
        <pc:picChg chg="del">
          <ac:chgData name=" " userId="28d35101e6de7464" providerId="LiveId" clId="{4A677907-30E7-4A8B-B47B-629ED57A1667}" dt="2024-05-17T10:16:30.941" v="1136" actId="478"/>
          <ac:picMkLst>
            <pc:docMk/>
            <pc:sldMk cId="3990565451" sldId="257"/>
            <ac:picMk id="13" creationId="{4B1AF06E-857C-A8ED-4D47-23C2828E1A7D}"/>
          </ac:picMkLst>
        </pc:picChg>
        <pc:picChg chg="add mod">
          <ac:chgData name=" " userId="28d35101e6de7464" providerId="LiveId" clId="{4A677907-30E7-4A8B-B47B-629ED57A1667}" dt="2024-05-17T10:24:34.965" v="1247" actId="26606"/>
          <ac:picMkLst>
            <pc:docMk/>
            <pc:sldMk cId="3990565451" sldId="257"/>
            <ac:picMk id="15" creationId="{07CE975D-5CAD-1E6A-E8F4-65EDEDBDD423}"/>
          </ac:picMkLst>
        </pc:picChg>
      </pc:sldChg>
      <pc:sldChg chg="addSp modSp mod setBg">
        <pc:chgData name=" " userId="28d35101e6de7464" providerId="LiveId" clId="{4A677907-30E7-4A8B-B47B-629ED57A1667}" dt="2024-05-17T10:15:56.540" v="1135" actId="26606"/>
        <pc:sldMkLst>
          <pc:docMk/>
          <pc:sldMk cId="2603131096" sldId="343"/>
        </pc:sldMkLst>
        <pc:spChg chg="mo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2" creationId="{2C360FCC-0BF5-45B2-9CDD-17A4BA1878EE}"/>
          </ac:spMkLst>
        </pc:spChg>
        <pc:spChg chg="mo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6" creationId="{4E022558-08EA-41A8-88BE-1F82971F0E31}"/>
          </ac:spMkLst>
        </pc:spChg>
        <pc:spChg chg="mo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11" creationId="{5F67B498-D587-4BC1-B0F3-4316C41ADDF9}"/>
          </ac:spMkLst>
        </pc:spChg>
        <pc:spChg chg="ad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18" creationId="{9A724DBA-D2D9-471E-8ED7-2015DDD950DF}"/>
          </ac:spMkLst>
        </pc:spChg>
        <pc:spChg chg="ad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20" creationId="{08980754-6F4B-43C9-B9BE-127B6BED6586}"/>
          </ac:spMkLst>
        </pc:spChg>
        <pc:spChg chg="ad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22" creationId="{2C1BBA94-3F40-40AA-8BB9-E69E25E537C1}"/>
          </ac:spMkLst>
        </pc:spChg>
        <pc:spChg chg="ad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24" creationId="{169CC832-2974-4E8D-90ED-3E2941BA7336}"/>
          </ac:spMkLst>
        </pc:spChg>
        <pc:spChg chg="add">
          <ac:chgData name=" " userId="28d35101e6de7464" providerId="LiveId" clId="{4A677907-30E7-4A8B-B47B-629ED57A1667}" dt="2024-05-17T10:15:56.540" v="1135" actId="26606"/>
          <ac:spMkLst>
            <pc:docMk/>
            <pc:sldMk cId="2603131096" sldId="343"/>
            <ac:spMk id="26" creationId="{55222F96-971A-4F90-B841-6BAB416C7AC1}"/>
          </ac:spMkLst>
        </pc:spChg>
        <pc:picChg chg="mod ord">
          <ac:chgData name=" " userId="28d35101e6de7464" providerId="LiveId" clId="{4A677907-30E7-4A8B-B47B-629ED57A1667}" dt="2024-05-17T10:15:56.540" v="1135" actId="26606"/>
          <ac:picMkLst>
            <pc:docMk/>
            <pc:sldMk cId="2603131096" sldId="343"/>
            <ac:picMk id="13" creationId="{41AE0733-E741-4F0A-9171-ADF9FF01C7A9}"/>
          </ac:picMkLst>
        </pc:picChg>
      </pc:sldChg>
      <pc:sldChg chg="modSp mod">
        <pc:chgData name=" " userId="28d35101e6de7464" providerId="LiveId" clId="{4A677907-30E7-4A8B-B47B-629ED57A1667}" dt="2024-05-17T10:06:32.020" v="260" actId="5793"/>
        <pc:sldMkLst>
          <pc:docMk/>
          <pc:sldMk cId="3818083881" sldId="1950"/>
        </pc:sldMkLst>
        <pc:spChg chg="mod">
          <ac:chgData name=" " userId="28d35101e6de7464" providerId="LiveId" clId="{4A677907-30E7-4A8B-B47B-629ED57A1667}" dt="2024-05-17T10:06:32.020" v="260" actId="5793"/>
          <ac:spMkLst>
            <pc:docMk/>
            <pc:sldMk cId="3818083881" sldId="1950"/>
            <ac:spMk id="3" creationId="{C705F46A-B9AC-68E7-A437-3A1A5876A662}"/>
          </ac:spMkLst>
        </pc:spChg>
        <pc:picChg chg="mod">
          <ac:chgData name=" " userId="28d35101e6de7464" providerId="LiveId" clId="{4A677907-30E7-4A8B-B47B-629ED57A1667}" dt="2024-05-17T10:00:32.076" v="4" actId="14100"/>
          <ac:picMkLst>
            <pc:docMk/>
            <pc:sldMk cId="3818083881" sldId="1950"/>
            <ac:picMk id="6" creationId="{630C5E8F-2083-2073-71A4-AC61F06F350A}"/>
          </ac:picMkLst>
        </pc:picChg>
      </pc:sldChg>
      <pc:sldChg chg="del">
        <pc:chgData name=" " userId="28d35101e6de7464" providerId="LiveId" clId="{4A677907-30E7-4A8B-B47B-629ED57A1667}" dt="2024-05-17T10:00:44.497" v="10" actId="2696"/>
        <pc:sldMkLst>
          <pc:docMk/>
          <pc:sldMk cId="972701210" sldId="1953"/>
        </pc:sldMkLst>
      </pc:sldChg>
      <pc:sldChg chg="addSp delSp modSp add mod setBg delDesignElem">
        <pc:chgData name=" " userId="28d35101e6de7464" providerId="LiveId" clId="{4A677907-30E7-4A8B-B47B-629ED57A1667}" dt="2024-05-17T10:15:44.370" v="1134" actId="26606"/>
        <pc:sldMkLst>
          <pc:docMk/>
          <pc:sldMk cId="2240663983" sldId="3217"/>
        </pc:sldMkLst>
        <pc:spChg chg="mo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3" creationId="{6BDF0B40-CFA7-103B-8EBA-E19085DC018D}"/>
          </ac:spMkLst>
        </pc:spChg>
        <pc:spChg chg="add del">
          <ac:chgData name=" " userId="28d35101e6de7464" providerId="LiveId" clId="{4A677907-30E7-4A8B-B47B-629ED57A1667}" dt="2024-05-17T10:08:19.028" v="304" actId="478"/>
          <ac:spMkLst>
            <pc:docMk/>
            <pc:sldMk cId="2240663983" sldId="3217"/>
            <ac:spMk id="4" creationId="{0FD77402-43C1-162A-F8E4-1539B1F87B2F}"/>
          </ac:spMkLst>
        </pc:spChg>
        <pc:spChg chg="add mod or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8" creationId="{87CE36E6-8C0E-E604-28F4-35F51EAAD208}"/>
          </ac:spMkLst>
        </pc:spChg>
        <pc:spChg chg="ad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13" creationId="{AAAE94E3-A7DB-4868-B1E3-E49703488BBC}"/>
          </ac:spMkLst>
        </pc:spChg>
        <pc:spChg chg="ad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19" creationId="{3873B707-463F-40B0-8227-E8CC6C67EB25}"/>
          </ac:spMkLst>
        </pc:spChg>
        <pc:spChg chg="ad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21" creationId="{C13237C8-E62C-4F0D-A318-BD6FB6C2D138}"/>
          </ac:spMkLst>
        </pc:spChg>
        <pc:spChg chg="ad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23" creationId="{19C9EAEA-39D0-4B0E-A0EB-51E7B26740B1}"/>
          </ac:spMkLst>
        </pc:spChg>
        <pc:spChg chg="add">
          <ac:chgData name=" " userId="28d35101e6de7464" providerId="LiveId" clId="{4A677907-30E7-4A8B-B47B-629ED57A1667}" dt="2024-05-17T10:15:44.370" v="1134" actId="26606"/>
          <ac:spMkLst>
            <pc:docMk/>
            <pc:sldMk cId="2240663983" sldId="3217"/>
            <ac:spMk id="25" creationId="{8CB5D2D7-DF65-4E86-BFBA-FFB9B5ACEB64}"/>
          </ac:spMkLst>
        </pc:spChg>
        <pc:spChg chg="del">
          <ac:chgData name=" " userId="28d35101e6de7464" providerId="LiveId" clId="{4A677907-30E7-4A8B-B47B-629ED57A1667}" dt="2024-05-17T10:07:31.826" v="264"/>
          <ac:spMkLst>
            <pc:docMk/>
            <pc:sldMk cId="2240663983" sldId="3217"/>
            <ac:spMk id="1064" creationId="{7C98A213-5994-475E-B327-DC6EC27FBA8B}"/>
          </ac:spMkLst>
        </pc:spChg>
        <pc:spChg chg="del">
          <ac:chgData name=" " userId="28d35101e6de7464" providerId="LiveId" clId="{4A677907-30E7-4A8B-B47B-629ED57A1667}" dt="2024-05-17T10:07:31.826" v="264"/>
          <ac:spMkLst>
            <pc:docMk/>
            <pc:sldMk cId="2240663983" sldId="3217"/>
            <ac:spMk id="1065" creationId="{4B030A0D-0DAD-4A99-89BB-419527D6A64B}"/>
          </ac:spMkLst>
        </pc:spChg>
        <pc:grpChg chg="add">
          <ac:chgData name=" " userId="28d35101e6de7464" providerId="LiveId" clId="{4A677907-30E7-4A8B-B47B-629ED57A1667}" dt="2024-05-17T10:15:44.370" v="1134" actId="26606"/>
          <ac:grpSpMkLst>
            <pc:docMk/>
            <pc:sldMk cId="2240663983" sldId="3217"/>
            <ac:grpSpMk id="15" creationId="{1DE889C7-FAD6-4397-98E2-05D503484459}"/>
          </ac:grpSpMkLst>
        </pc:grpChg>
        <pc:picChg chg="add mod">
          <ac:chgData name=" " userId="28d35101e6de7464" providerId="LiveId" clId="{4A677907-30E7-4A8B-B47B-629ED57A1667}" dt="2024-05-17T10:15:44.370" v="1134" actId="26606"/>
          <ac:picMkLst>
            <pc:docMk/>
            <pc:sldMk cId="2240663983" sldId="3217"/>
            <ac:picMk id="6" creationId="{0F254E5F-2B7B-955C-5BF5-E4119B988EC3}"/>
          </ac:picMkLst>
        </pc:picChg>
        <pc:picChg chg="add mod">
          <ac:chgData name=" " userId="28d35101e6de7464" providerId="LiveId" clId="{4A677907-30E7-4A8B-B47B-629ED57A1667}" dt="2024-05-17T10:15:44.370" v="1134" actId="26606"/>
          <ac:picMkLst>
            <pc:docMk/>
            <pc:sldMk cId="2240663983" sldId="3217"/>
            <ac:picMk id="7" creationId="{780DF583-06B8-CD9F-9D45-B2152890F086}"/>
          </ac:picMkLst>
        </pc:picChg>
        <pc:picChg chg="del">
          <ac:chgData name=" " userId="28d35101e6de7464" providerId="LiveId" clId="{4A677907-30E7-4A8B-B47B-629ED57A1667}" dt="2024-05-17T10:07:44.449" v="300" actId="478"/>
          <ac:picMkLst>
            <pc:docMk/>
            <pc:sldMk cId="2240663983" sldId="3217"/>
            <ac:picMk id="1026" creationId="{481F7FFC-DB2B-0459-2634-050B86C2B399}"/>
          </ac:picMkLst>
        </pc:picChg>
        <pc:picChg chg="del">
          <ac:chgData name=" " userId="28d35101e6de7464" providerId="LiveId" clId="{4A677907-30E7-4A8B-B47B-629ED57A1667}" dt="2024-05-17T10:07:45.910" v="302" actId="478"/>
          <ac:picMkLst>
            <pc:docMk/>
            <pc:sldMk cId="2240663983" sldId="3217"/>
            <ac:picMk id="1027" creationId="{A0D3B05A-6BB8-3E7E-D6C5-7715C5CE027E}"/>
          </ac:picMkLst>
        </pc:picChg>
        <pc:picChg chg="del">
          <ac:chgData name=" " userId="28d35101e6de7464" providerId="LiveId" clId="{4A677907-30E7-4A8B-B47B-629ED57A1667}" dt="2024-05-17T10:07:45.174" v="301" actId="478"/>
          <ac:picMkLst>
            <pc:docMk/>
            <pc:sldMk cId="2240663983" sldId="3217"/>
            <ac:picMk id="1028" creationId="{31E2721A-D74A-C944-E4E0-20E795FCE09B}"/>
          </ac:picMkLst>
        </pc:picChg>
      </pc:sldChg>
      <pc:sldChg chg="addSp delSp modSp add mod setBg">
        <pc:chgData name=" " userId="28d35101e6de7464" providerId="LiveId" clId="{4A677907-30E7-4A8B-B47B-629ED57A1667}" dt="2024-05-17T10:15:32.295" v="1133" actId="1076"/>
        <pc:sldMkLst>
          <pc:docMk/>
          <pc:sldMk cId="3775851000" sldId="3218"/>
        </pc:sldMkLst>
        <pc:spChg chg="mod">
          <ac:chgData name=" " userId="28d35101e6de7464" providerId="LiveId" clId="{4A677907-30E7-4A8B-B47B-629ED57A1667}" dt="2024-05-17T10:15:32.295" v="1133" actId="1076"/>
          <ac:spMkLst>
            <pc:docMk/>
            <pc:sldMk cId="3775851000" sldId="3218"/>
            <ac:spMk id="3" creationId="{6BDF0B40-CFA7-103B-8EBA-E19085DC018D}"/>
          </ac:spMkLst>
        </pc:spChg>
        <pc:spChg chg="del mod">
          <ac:chgData name=" " userId="28d35101e6de7464" providerId="LiveId" clId="{4A677907-30E7-4A8B-B47B-629ED57A1667}" dt="2024-05-17T10:14:13.719" v="1101" actId="478"/>
          <ac:spMkLst>
            <pc:docMk/>
            <pc:sldMk cId="3775851000" sldId="3218"/>
            <ac:spMk id="8" creationId="{87CE36E6-8C0E-E604-28F4-35F51EAAD208}"/>
          </ac:spMkLst>
        </pc:spChg>
        <pc:spChg chg="add">
          <ac:chgData name=" " userId="28d35101e6de7464" providerId="LiveId" clId="{4A677907-30E7-4A8B-B47B-629ED57A1667}" dt="2024-05-17T10:15:12.642" v="1131" actId="26606"/>
          <ac:spMkLst>
            <pc:docMk/>
            <pc:sldMk cId="3775851000" sldId="3218"/>
            <ac:spMk id="12" creationId="{1C4FDBE2-32F7-4AC4-A40C-C51C65B1D474}"/>
          </ac:spMkLst>
        </pc:spChg>
        <pc:spChg chg="add">
          <ac:chgData name=" " userId="28d35101e6de7464" providerId="LiveId" clId="{4A677907-30E7-4A8B-B47B-629ED57A1667}" dt="2024-05-17T10:15:12.642" v="1131" actId="26606"/>
          <ac:spMkLst>
            <pc:docMk/>
            <pc:sldMk cId="3775851000" sldId="3218"/>
            <ac:spMk id="14" creationId="{E2B33195-5BCA-4BB7-A82D-6739522687DD}"/>
          </ac:spMkLst>
        </pc:spChg>
        <pc:spChg chg="add">
          <ac:chgData name=" " userId="28d35101e6de7464" providerId="LiveId" clId="{4A677907-30E7-4A8B-B47B-629ED57A1667}" dt="2024-05-17T10:15:12.642" v="1131" actId="26606"/>
          <ac:spMkLst>
            <pc:docMk/>
            <pc:sldMk cId="3775851000" sldId="3218"/>
            <ac:spMk id="16" creationId="{CF8AD9F3-9AF6-494F-83A3-2F677563935C}"/>
          </ac:spMkLst>
        </pc:spChg>
        <pc:spChg chg="add">
          <ac:chgData name=" " userId="28d35101e6de7464" providerId="LiveId" clId="{4A677907-30E7-4A8B-B47B-629ED57A1667}" dt="2024-05-17T10:15:12.642" v="1131" actId="26606"/>
          <ac:spMkLst>
            <pc:docMk/>
            <pc:sldMk cId="3775851000" sldId="3218"/>
            <ac:spMk id="18" creationId="{11156773-3FB3-46D9-9F87-821287404830}"/>
          </ac:spMkLst>
        </pc:spChg>
        <pc:spChg chg="add">
          <ac:chgData name=" " userId="28d35101e6de7464" providerId="LiveId" clId="{4A677907-30E7-4A8B-B47B-629ED57A1667}" dt="2024-05-17T10:15:12.642" v="1131" actId="26606"/>
          <ac:spMkLst>
            <pc:docMk/>
            <pc:sldMk cId="3775851000" sldId="3218"/>
            <ac:spMk id="20" creationId="{E8EA24D0-C854-4AA8-B8FD-D252660D8840}"/>
          </ac:spMkLst>
        </pc:spChg>
        <pc:picChg chg="mod ord">
          <ac:chgData name=" " userId="28d35101e6de7464" providerId="LiveId" clId="{4A677907-30E7-4A8B-B47B-629ED57A1667}" dt="2024-05-17T10:15:12.642" v="1131" actId="26606"/>
          <ac:picMkLst>
            <pc:docMk/>
            <pc:sldMk cId="3775851000" sldId="3218"/>
            <ac:picMk id="6" creationId="{0F254E5F-2B7B-955C-5BF5-E4119B988EC3}"/>
          </ac:picMkLst>
        </pc:picChg>
        <pc:picChg chg="mod">
          <ac:chgData name=" " userId="28d35101e6de7464" providerId="LiveId" clId="{4A677907-30E7-4A8B-B47B-629ED57A1667}" dt="2024-05-17T10:15:12.642" v="1131" actId="26606"/>
          <ac:picMkLst>
            <pc:docMk/>
            <pc:sldMk cId="3775851000" sldId="3218"/>
            <ac:picMk id="7" creationId="{780DF583-06B8-CD9F-9D45-B2152890F0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5982-6254-4B48-AC89-B6D43E341DA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260F-0F09-7C45-8A38-72678D11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5307FC-E0F1-48AA-A904-2790A32D1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00" y="360000"/>
            <a:ext cx="1271029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112ECD7B-1C36-4EC2-88D9-16CD980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480" y="1210683"/>
            <a:ext cx="9466521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34500619-2E03-4ECB-B114-06AAF3CDB5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5480" y="2141151"/>
            <a:ext cx="9466521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B49AE-A383-4CCD-A70B-EEA4AD3C9FD4}"/>
              </a:ext>
            </a:extLst>
          </p:cNvPr>
          <p:cNvSpPr txBox="1"/>
          <p:nvPr userDrawn="1"/>
        </p:nvSpPr>
        <p:spPr>
          <a:xfrm>
            <a:off x="320997" y="6372001"/>
            <a:ext cx="51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AF390CB-03C1-4CA6-A35E-D0340F00C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070" y="6333440"/>
            <a:ext cx="798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8338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5307FC-E0F1-48AA-A904-2790A32D1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00" y="360000"/>
            <a:ext cx="1271029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112ECD7B-1C36-4EC2-88D9-16CD980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480" y="1210683"/>
            <a:ext cx="9466521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34500619-2E03-4ECB-B114-06AAF3CDB5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5480" y="2141151"/>
            <a:ext cx="9466521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B49AE-A383-4CCD-A70B-EEA4AD3C9FD4}"/>
              </a:ext>
            </a:extLst>
          </p:cNvPr>
          <p:cNvSpPr txBox="1"/>
          <p:nvPr userDrawn="1"/>
        </p:nvSpPr>
        <p:spPr>
          <a:xfrm>
            <a:off x="320997" y="6372001"/>
            <a:ext cx="51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AF390CB-03C1-4CA6-A35E-D0340F00C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070" y="6333440"/>
            <a:ext cx="798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7157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8E4C-67B8-B842-8B3B-3065413D3FE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E2FF-7D3D-4C41-92C2-5C503CC2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1" r:id="rId12"/>
    <p:sldLayoutId id="2147483662" r:id="rId13"/>
    <p:sldLayoutId id="2147483703" r:id="rId14"/>
    <p:sldLayoutId id="214748370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6D614B3-B905-22D6-D228-3D817D4B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" r="8818" b="2"/>
          <a:stretch/>
        </p:blipFill>
        <p:spPr>
          <a:xfrm>
            <a:off x="1690443" y="612575"/>
            <a:ext cx="8672133" cy="596962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311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69067-FC2D-F688-31B4-DC2D382A06A6}"/>
              </a:ext>
            </a:extLst>
          </p:cNvPr>
          <p:cNvSpPr txBox="1"/>
          <p:nvPr/>
        </p:nvSpPr>
        <p:spPr>
          <a:xfrm>
            <a:off x="3114998" y="228600"/>
            <a:ext cx="5752037" cy="64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6052">
              <a:spcAft>
                <a:spcPts val="600"/>
              </a:spcAft>
            </a:pPr>
            <a:r>
              <a:rPr lang="en-GB" sz="364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Contact Details</a:t>
            </a:r>
            <a:endParaRPr lang="en-GB" sz="4000" b="1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283E263-171E-FCF3-EB45-A6F02776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0" t="12889" r="15897" b="24738"/>
          <a:stretch/>
        </p:blipFill>
        <p:spPr>
          <a:xfrm>
            <a:off x="4719326" y="3885194"/>
            <a:ext cx="2263239" cy="129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D075C-C89A-E0CA-2162-8DAE21CC40E6}"/>
              </a:ext>
            </a:extLst>
          </p:cNvPr>
          <p:cNvSpPr txBox="1"/>
          <p:nvPr/>
        </p:nvSpPr>
        <p:spPr>
          <a:xfrm>
            <a:off x="658525" y="2058595"/>
            <a:ext cx="3246922" cy="5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6052">
              <a:spcAft>
                <a:spcPts val="600"/>
              </a:spcAft>
            </a:pPr>
            <a:r>
              <a:rPr lang="en-GB" sz="32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info@ntpcf.co.uk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34642-6DF2-0D40-BF70-C4A9C852A524}"/>
              </a:ext>
            </a:extLst>
          </p:cNvPr>
          <p:cNvSpPr txBox="1"/>
          <p:nvPr/>
        </p:nvSpPr>
        <p:spPr>
          <a:xfrm>
            <a:off x="4635092" y="1839663"/>
            <a:ext cx="2711847" cy="110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6052">
              <a:spcAft>
                <a:spcPts val="600"/>
              </a:spcAft>
            </a:pPr>
            <a:r>
              <a:rPr lang="en-GB" sz="32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Text/phone: 07572 787 044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5EAEC-B078-5F3F-D77B-783A68DD3CA1}"/>
              </a:ext>
            </a:extLst>
          </p:cNvPr>
          <p:cNvSpPr txBox="1"/>
          <p:nvPr/>
        </p:nvSpPr>
        <p:spPr>
          <a:xfrm>
            <a:off x="8186032" y="1982659"/>
            <a:ext cx="3271243" cy="5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6052">
              <a:spcAft>
                <a:spcPts val="600"/>
              </a:spcAft>
            </a:pPr>
            <a:r>
              <a:rPr lang="en-GB" sz="32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www.ntpcf.co.uk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68613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850EC-B92D-2D50-CC81-6EEB4FB6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23" y="2616159"/>
            <a:ext cx="4571999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lp Thin">
            <a:extLst>
              <a:ext uri="{FF2B5EF4-FFF2-40B4-BE49-F238E27FC236}">
                <a16:creationId xmlns:a16="http://schemas.microsoft.com/office/drawing/2014/main" id="{94313E2F-BBFC-A8B9-52D3-5CBC01D6A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60FCC-0BF5-45B2-9CDD-17A4BA1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are North Tyneside PCF?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41AE0733-E741-4F0A-9171-ADF9FF01C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0" t="12889" r="15897" b="24738"/>
          <a:stretch/>
        </p:blipFill>
        <p:spPr>
          <a:xfrm>
            <a:off x="576244" y="1703568"/>
            <a:ext cx="5628018" cy="32179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22558-08EA-41A8-88BE-1F82971F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b="0" i="0">
                <a:effectLst/>
              </a:rPr>
              <a:t>Every local authority area should have a parent carer forum</a:t>
            </a:r>
          </a:p>
          <a:p>
            <a:r>
              <a:rPr lang="en-US" sz="1500"/>
              <a:t>Our core funding comes from the Department for Education, and we are independent</a:t>
            </a:r>
            <a:endParaRPr lang="en-US" sz="1500" b="0" i="0">
              <a:effectLst/>
            </a:endParaRPr>
          </a:p>
          <a:p>
            <a:r>
              <a:rPr lang="en-US" sz="1500" b="0" i="0">
                <a:effectLst/>
              </a:rPr>
              <a:t>We are a Community Interest Company (CIC)</a:t>
            </a:r>
          </a:p>
          <a:p>
            <a:r>
              <a:rPr lang="en-US" sz="1500"/>
              <a:t>We are led by parent carers</a:t>
            </a:r>
          </a:p>
          <a:p>
            <a:r>
              <a:rPr lang="en-US" sz="1500" b="0" i="0">
                <a:effectLst/>
              </a:rPr>
              <a:t>We are </a:t>
            </a:r>
            <a:r>
              <a:rPr lang="en-US" sz="1500"/>
              <a:t>here for parent carers of children and young people with special educational needs and disabilities (SEND) aged 0-25 years)</a:t>
            </a:r>
          </a:p>
          <a:p>
            <a:r>
              <a:rPr lang="en-US" sz="1500" b="0" i="0">
                <a:effectLst/>
              </a:rPr>
              <a:t>Here to represent the collective voices of Parent Carers</a:t>
            </a:r>
            <a:endParaRPr lang="en-US" sz="15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67B498-D587-4BC1-B0F3-4316C41A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8844951-7827-47D4-8276-7DDE1FA7D85A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47" y="127417"/>
            <a:ext cx="5914937" cy="1518408"/>
          </a:xfrm>
        </p:spPr>
        <p:txBody>
          <a:bodyPr/>
          <a:lstStyle/>
          <a:p>
            <a:r>
              <a:rPr lang="en-US" dirty="0"/>
              <a:t>Who is a parent carer?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1" y="2286000"/>
            <a:ext cx="6650121" cy="3293711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GB" b="1" dirty="0">
                <a:solidFill>
                  <a:srgbClr val="333333"/>
                </a:solidFill>
                <a:effectLst/>
                <a:latin typeface="inherit"/>
              </a:rPr>
              <a:t>Parent carers provide support to their children/young people (0-25), including grown up children who could not manage without their help.</a:t>
            </a:r>
            <a:endParaRPr lang="en-GB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GB" dirty="0">
                <a:solidFill>
                  <a:srgbClr val="333333"/>
                </a:solidFill>
                <a:effectLst/>
              </a:rPr>
              <a:t>The child/young person can be ill, disabled, or have mental health or substance misuse problems.</a:t>
            </a:r>
          </a:p>
          <a:p>
            <a:pPr algn="l" fontAlgn="base"/>
            <a:r>
              <a:rPr lang="en-GB" dirty="0">
                <a:solidFill>
                  <a:srgbClr val="333333"/>
                </a:solidFill>
                <a:effectLst/>
              </a:rPr>
              <a:t>As a parent carer, you are less likely to see yourself as a carer – and health and social care professionals are also less likely to see you as a carer.</a:t>
            </a:r>
          </a:p>
          <a:p>
            <a:pPr algn="l" fontAlgn="base"/>
            <a:r>
              <a:rPr lang="en-GB" dirty="0">
                <a:solidFill>
                  <a:srgbClr val="333333"/>
                </a:solidFill>
                <a:effectLst/>
              </a:rPr>
              <a:t>This is important, because once you recognize you are a carer, and that your role may be causing additional practical, emotional or financial worries, then you are more likely to look for support – which is out there.</a:t>
            </a:r>
          </a:p>
          <a:p>
            <a:endParaRPr lang="en-US" dirty="0"/>
          </a:p>
        </p:txBody>
      </p:sp>
      <p:pic>
        <p:nvPicPr>
          <p:cNvPr id="8" name="Picture Placeholder 7" descr="Photo of a paint brush with blue and white paint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pic>
        <p:nvPicPr>
          <p:cNvPr id="10" name="Picture Placeholder 9" descr="Image of colorful triangular shap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pic>
        <p:nvPicPr>
          <p:cNvPr id="12" name="Picture Placeholder 11" descr="Photo of hands with a reflection of colored light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94D3315-BA75-411C-ADD3-A9B44449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6A85F-CD38-4116-8FE4-575C4736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BEB0419-7486-43A0-84DC-69157FF6A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AD912A04-DE89-4F4A-A879-EDA7D1287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DF0DE411-9FBB-4638-A1B5-11290D75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E6CF575-B7A7-47BA-B791-C25299958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6310385-80F8-495C-98C5-E771F2D49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664B560-DFD6-4932-9FB8-E67B15120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2B1E93B5-4651-4DBA-B2BA-456525FFC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26EC9E4-EE71-49E5-A252-4CFA08ED2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3B216A9A-770A-4ADC-856C-4906047EA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2E8FE859-3BBB-43E0-B359-02F7ECA92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FD3E9827-0002-49EA-B660-39E2B1664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7F22C931-40EA-4A4F-A076-0B59D731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A87802FD-5F37-4325-AE9B-035D40BA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99F1DB07-613A-4E57-8F74-5CB787290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D942E141-FDA7-4782-9025-35942BB42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53FD6805-B5A5-4799-A048-1AF822725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916C0262-A386-4183-BC01-2A115D343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AB71CC99-B59A-4C2F-9A54-C968A2CE2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9971A997-F772-40B3-8FF8-D452F11C1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DB47254B-27ED-46DC-A581-BADD26C1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0CBE1812-1723-4BA9-BF9D-7C6F9CA65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C7CA212-98AE-4579-9BBD-46F38F7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3" y="1047102"/>
            <a:ext cx="448407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22">
            <a:extLst>
              <a:ext uri="{FF2B5EF4-FFF2-40B4-BE49-F238E27FC236}">
                <a16:creationId xmlns:a16="http://schemas.microsoft.com/office/drawing/2014/main" id="{CD4DCC66-E83C-4687-898A-1334DF340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75727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AC4750-7EF8-45BC-80A5-6CCC97C47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4483251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1FFB5-BE88-E74C-3F77-17A789FB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4318879" cy="10723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team: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BCDCD-03CE-0B34-09F7-03DE7ADA4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855" y="2543147"/>
            <a:ext cx="4430812" cy="273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Jo  - Strategic Director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Sarah – Operations Director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Patsy – Engagement Manager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Hannah – Peer engagement officer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Deborah – Peer engagement officer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Helen – Peer engagement officer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</a:rPr>
              <a:t>Julianne – Peer engagement officer</a:t>
            </a:r>
          </a:p>
        </p:txBody>
      </p:sp>
      <p:pic>
        <p:nvPicPr>
          <p:cNvPr id="12" name="Content Placeholder 11" descr="A person smiling for a selfie&#10;&#10;Description automatically generated">
            <a:extLst>
              <a:ext uri="{FF2B5EF4-FFF2-40B4-BE49-F238E27FC236}">
                <a16:creationId xmlns:a16="http://schemas.microsoft.com/office/drawing/2014/main" id="{25AE5829-1A5C-B2B4-9E34-78830C3FD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84" t="9757" r="13960"/>
          <a:stretch/>
        </p:blipFill>
        <p:spPr>
          <a:xfrm>
            <a:off x="8614943" y="3169238"/>
            <a:ext cx="1503782" cy="2252869"/>
          </a:xfrm>
        </p:spPr>
      </p:pic>
      <p:pic>
        <p:nvPicPr>
          <p:cNvPr id="14" name="Picture 13" descr="A person with red hair smiling&#10;&#10;Description automatically generated">
            <a:extLst>
              <a:ext uri="{FF2B5EF4-FFF2-40B4-BE49-F238E27FC236}">
                <a16:creationId xmlns:a16="http://schemas.microsoft.com/office/drawing/2014/main" id="{BF17A871-ACFE-711A-F40E-D80687A3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51" y="3155744"/>
            <a:ext cx="1482926" cy="22528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48BF50-621B-35E4-0E99-472EF050C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4011" r="7034" b="23822"/>
          <a:stretch/>
        </p:blipFill>
        <p:spPr bwMode="auto">
          <a:xfrm>
            <a:off x="6508544" y="1102415"/>
            <a:ext cx="4183391" cy="22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2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C88BE-F522-B7BD-085B-21FC9531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90" y="104396"/>
            <a:ext cx="4431367" cy="14332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PCF Core Offer 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5F46A-B9AC-68E7-A437-3A1A5876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750266"/>
            <a:ext cx="6096000" cy="352911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/>
              <a:t>Host/support drop in sessions</a:t>
            </a:r>
          </a:p>
          <a:p>
            <a:r>
              <a:rPr lang="en-US" sz="1400" dirty="0"/>
              <a:t>Work on a strategic level with LA/Health/Social Care</a:t>
            </a:r>
          </a:p>
          <a:p>
            <a:pPr algn="just"/>
            <a:r>
              <a:rPr lang="en-GB" sz="1400" b="0" i="0" dirty="0">
                <a:effectLst/>
              </a:rPr>
              <a:t>We arrange workshops and training sessions following parent carer requests (sleep/DLA/EHCP’s, post 16)</a:t>
            </a:r>
          </a:p>
          <a:p>
            <a:pPr algn="just"/>
            <a:r>
              <a:rPr lang="en-GB" sz="1400" dirty="0"/>
              <a:t>We facilitate consultations with local council and NHS (most recently on Graduated Approach, Transport, ARP’s and the Local Offer)</a:t>
            </a:r>
            <a:endParaRPr lang="en-GB" sz="1400" dirty="0">
              <a:cs typeface="Calibri"/>
            </a:endParaRPr>
          </a:p>
          <a:p>
            <a:pPr algn="just"/>
            <a:r>
              <a:rPr lang="en-GB" sz="1400" b="0" i="0" dirty="0">
                <a:effectLst/>
              </a:rPr>
              <a:t>We can tell you what is available in the area and how to access these services</a:t>
            </a:r>
          </a:p>
          <a:p>
            <a:pPr algn="just"/>
            <a:r>
              <a:rPr lang="en-GB" sz="1400" dirty="0"/>
              <a:t>We collect the information which is shared to us by parent carers, and it helps decide what our main priorities are</a:t>
            </a:r>
          </a:p>
          <a:p>
            <a:pPr algn="just"/>
            <a:r>
              <a:rPr lang="en-GB" sz="1400" b="0" i="0" dirty="0">
                <a:effectLst/>
              </a:rPr>
              <a:t>We work strategically alongside local services, the</a:t>
            </a:r>
            <a:r>
              <a:rPr lang="en-GB" sz="1400" dirty="0"/>
              <a:t> Local Authority, Education, Health and Social Care</a:t>
            </a:r>
          </a:p>
          <a:p>
            <a:pPr algn="just"/>
            <a:r>
              <a:rPr lang="en-GB" sz="1400" b="0" i="0" dirty="0">
                <a:effectLst/>
              </a:rPr>
              <a:t>If you have any feedback </a:t>
            </a:r>
            <a:r>
              <a:rPr lang="en-GB" sz="1400" dirty="0"/>
              <a:t>on services and how to improve them, we would like to hear from you</a:t>
            </a: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 descr="School desk with books and pencils with chalkboard in background">
            <a:extLst>
              <a:ext uri="{FF2B5EF4-FFF2-40B4-BE49-F238E27FC236}">
                <a16:creationId xmlns:a16="http://schemas.microsoft.com/office/drawing/2014/main" id="{630C5E8F-2083-2073-71A4-AC61F06F3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6652591" y="10"/>
            <a:ext cx="55378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E2E60-5C49-5ECF-9CC7-A6F5D1011007}"/>
              </a:ext>
            </a:extLst>
          </p:cNvPr>
          <p:cNvSpPr txBox="1"/>
          <p:nvPr/>
        </p:nvSpPr>
        <p:spPr>
          <a:xfrm>
            <a:off x="441754" y="1801945"/>
            <a:ext cx="5964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Our core funding comes from the Department for Education.</a:t>
            </a:r>
          </a:p>
        </p:txBody>
      </p:sp>
    </p:spTree>
    <p:extLst>
      <p:ext uri="{BB962C8B-B14F-4D97-AF65-F5344CB8AC3E}">
        <p14:creationId xmlns:p14="http://schemas.microsoft.com/office/powerpoint/2010/main" val="381808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187A7-C135-E301-D7DB-37EF54A9FBD9}"/>
              </a:ext>
            </a:extLst>
          </p:cNvPr>
          <p:cNvSpPr txBox="1"/>
          <p:nvPr/>
        </p:nvSpPr>
        <p:spPr>
          <a:xfrm>
            <a:off x="699519" y="733297"/>
            <a:ext cx="36156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Some of our events: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Annual PCF Conference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DLA Workshop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Sleep Workshop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SEND Green paper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Transport Consultation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SEND &amp; Early years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Safety Valve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Introduction to PBS</a:t>
            </a:r>
            <a:endParaRPr lang="en-US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Early Years Consultation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ARP Consultation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Graduated Approach Consultation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Graduated Approach Launch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Local Offer Consultation (ongoing)</a:t>
            </a:r>
            <a:br>
              <a:rPr lang="en-US"/>
            </a:br>
            <a:br>
              <a:rPr lang="en-US"/>
            </a:br>
            <a:r>
              <a:rPr lang="en-US"/>
              <a:t>Coming Soon: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Puberty, relationships and SEND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/>
              <a:t>SEND after Early Years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/>
              <a:t>Annual Conference</a:t>
            </a:r>
            <a:endParaRPr lang="en-GB" dirty="0"/>
          </a:p>
        </p:txBody>
      </p:sp>
      <p:pic>
        <p:nvPicPr>
          <p:cNvPr id="15" name="Picture 14" descr="Coat rack with coats on a wall">
            <a:extLst>
              <a:ext uri="{FF2B5EF4-FFF2-40B4-BE49-F238E27FC236}">
                <a16:creationId xmlns:a16="http://schemas.microsoft.com/office/drawing/2014/main" id="{07CE975D-5CAD-1E6A-E8F4-65EDEDBD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63" y="901148"/>
            <a:ext cx="6653238" cy="50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0B40-CFA7-103B-8EBA-E19085DC018D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Why are we here today?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E36E6-8C0E-E604-28F4-35F51EAAD208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At our annual conference last year, parent carers asked for more peer events in school.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made an application to our local NHS to ask for funding to support these sessions.</a:t>
            </a:r>
            <a:br>
              <a:rPr lang="en-US" sz="2000"/>
            </a:b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were awarded funds to support 40 schools within North Tyneside and your school asked to be one of them!</a:t>
            </a:r>
            <a:br>
              <a:rPr lang="en-US" sz="2000"/>
            </a:b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Introduction and then 5 bespoke sessions in your school. What do you want from these sessions?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F254E5F-2B7B-955C-5BF5-E4119B98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89" y="581892"/>
            <a:ext cx="4146100" cy="25187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0DF583-06B8-CD9F-9D45-B2152890F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0" t="12889" r="15897" b="24738"/>
          <a:stretch/>
        </p:blipFill>
        <p:spPr>
          <a:xfrm>
            <a:off x="7083423" y="3710621"/>
            <a:ext cx="4395569" cy="25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6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0B40-CFA7-103B-8EBA-E19085DC018D}"/>
              </a:ext>
            </a:extLst>
          </p:cNvPr>
          <p:cNvSpPr txBox="1"/>
          <p:nvPr/>
        </p:nvSpPr>
        <p:spPr>
          <a:xfrm>
            <a:off x="1150594" y="2352792"/>
            <a:ext cx="44255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would you like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these sessions?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0DF583-06B8-CD9F-9D45-B2152890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0" t="12889" r="15897" b="24738"/>
          <a:stretch/>
        </p:blipFill>
        <p:spPr>
          <a:xfrm>
            <a:off x="6170029" y="804964"/>
            <a:ext cx="2867881" cy="163979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F254E5F-2B7B-955C-5BF5-E4119B98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79" y="4287036"/>
            <a:ext cx="2899242" cy="176128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585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0B40-CFA7-103B-8EBA-E19085DC018D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How do you find us?</a:t>
            </a:r>
          </a:p>
        </p:txBody>
      </p:sp>
      <p:sp>
        <p:nvSpPr>
          <p:cNvPr id="1065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E2721A-D74A-C944-E4E0-20E795FC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189" y="2406272"/>
            <a:ext cx="2169024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1F7FFC-DB2B-0459-2634-050B86C2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932" y="2355921"/>
            <a:ext cx="3168036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0D3B05A-6BB8-3E7E-D6C5-7715C5CE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208" y="2883647"/>
            <a:ext cx="3758184" cy="30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{D22FC1F0-70E8-624C-8A8F-418CFC1BE08D}tf10001067</Template>
  <TotalTime>13617</TotalTime>
  <Words>576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Rockwell</vt:lpstr>
      <vt:lpstr>Office Theme</vt:lpstr>
      <vt:lpstr>PowerPoint Presentation</vt:lpstr>
      <vt:lpstr>Who are North Tyneside PCF? </vt:lpstr>
      <vt:lpstr>Who is a parent carer?</vt:lpstr>
      <vt:lpstr>The team:</vt:lpstr>
      <vt:lpstr>PCF Core Offer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Tyneside Parent Carer Forum CIC</dc:title>
  <dc:creator>Jo Gilliland</dc:creator>
  <cp:lastModifiedBy> </cp:lastModifiedBy>
  <cp:revision>27</cp:revision>
  <dcterms:created xsi:type="dcterms:W3CDTF">2022-10-11T10:15:49Z</dcterms:created>
  <dcterms:modified xsi:type="dcterms:W3CDTF">2024-05-17T10:24:44Z</dcterms:modified>
</cp:coreProperties>
</file>