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61" r:id="rId1"/>
  </p:sldMasterIdLst>
  <p:notesMasterIdLst>
    <p:notesMasterId r:id="rId6"/>
  </p:notesMasterIdLst>
  <p:sldIdLst>
    <p:sldId id="256" r:id="rId2"/>
    <p:sldId id="257" r:id="rId3"/>
    <p:sldId id="258" r:id="rId4"/>
    <p:sldId id="259" r:id="rId5"/>
  </p:sldIdLst>
  <p:sldSz cx="9604375"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p15:guide id="1" orient="horz" pos="2160">
          <p15:clr>
            <a:srgbClr val="000000"/>
          </p15:clr>
        </p15:guide>
        <p15:guide id="2" pos="3025">
          <p15:clr>
            <a:srgbClr val="000000"/>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68" d="100"/>
          <a:sy n="68" d="100"/>
        </p:scale>
        <p:origin x="-1350" y="-96"/>
      </p:cViewPr>
      <p:guideLst>
        <p:guide orient="horz" pos="2160"/>
        <p:guide pos="3025"/>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txBox="1">
            <a:spLocks noGrp="1"/>
          </p:cNvSpPr>
          <p:nvPr>
            <p:ph type="hdr" idx="2"/>
          </p:nvPr>
        </p:nvSpPr>
        <p:spPr>
          <a:xfrm>
            <a:off x="0" y="0"/>
            <a:ext cx="2971800" cy="458788"/>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 name="Google Shape;4;n"/>
          <p:cNvSpPr txBox="1">
            <a:spLocks noGrp="1"/>
          </p:cNvSpPr>
          <p:nvPr>
            <p:ph type="dt" idx="10"/>
          </p:nvPr>
        </p:nvSpPr>
        <p:spPr>
          <a:xfrm>
            <a:off x="3884613" y="0"/>
            <a:ext cx="2971800" cy="458788"/>
          </a:xfrm>
          <a:prstGeom prst="rect">
            <a:avLst/>
          </a:prstGeom>
          <a:noFill/>
          <a:ln>
            <a:noFill/>
          </a:ln>
        </p:spPr>
        <p:txBody>
          <a:bodyPr spcFirstLastPara="1" wrap="square" lIns="91425" tIns="45700" rIns="91425" bIns="45700" anchor="t" anchorCtr="0">
            <a:noAutofit/>
          </a:bodyPr>
          <a:lstStyle>
            <a:lvl1pPr marR="0" lvl="0" algn="r"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 name="Google Shape;5;n"/>
          <p:cNvSpPr>
            <a:spLocks noGrp="1" noRot="1" noChangeAspect="1"/>
          </p:cNvSpPr>
          <p:nvPr>
            <p:ph type="sldImg" idx="3"/>
          </p:nvPr>
        </p:nvSpPr>
        <p:spPr>
          <a:xfrm>
            <a:off x="1268413" y="1143000"/>
            <a:ext cx="43211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6" name="Google Shape;6;n"/>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1pPr>
            <a:lvl2pPr marL="914400" marR="0" lvl="1"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2pPr>
            <a:lvl3pPr marL="1371600" marR="0" lvl="2"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3pPr>
            <a:lvl4pPr marL="1828800" marR="0" lvl="3"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4pPr>
            <a:lvl5pPr marL="2286000" marR="0" lvl="4"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5pPr>
            <a:lvl6pPr marL="2743200" marR="0" lvl="5"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6pPr>
            <a:lvl7pPr marL="3200400" marR="0" lvl="6"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7pPr>
            <a:lvl8pPr marL="3657600" marR="0" lvl="7"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8pPr>
            <a:lvl9pPr marL="4114800" marR="0" lvl="8" indent="-228600" algn="l" rtl="0">
              <a:lnSpc>
                <a:spcPct val="100000"/>
              </a:lnSpc>
              <a:spcBef>
                <a:spcPts val="0"/>
              </a:spcBef>
              <a:spcAft>
                <a:spcPts val="0"/>
              </a:spcAft>
              <a:buClr>
                <a:srgbClr val="000000"/>
              </a:buClr>
              <a:buSzPts val="1400"/>
              <a:buFont typeface="Arial"/>
              <a:buNone/>
              <a:defRPr sz="1200" b="0" i="0" u="none" strike="noStrike" cap="none">
                <a:solidFill>
                  <a:schemeClr val="dk1"/>
                </a:solidFill>
                <a:latin typeface="Calibri"/>
                <a:ea typeface="Calibri"/>
                <a:cs typeface="Calibri"/>
                <a:sym typeface="Calibri"/>
              </a:defRPr>
            </a:lvl9pPr>
          </a:lstStyle>
          <a:p>
            <a:endParaRPr/>
          </a:p>
        </p:txBody>
      </p:sp>
      <p:sp>
        <p:nvSpPr>
          <p:cNvPr id="7" name="Google Shape;7;n"/>
          <p:cNvSpPr txBox="1">
            <a:spLocks noGrp="1"/>
          </p:cNvSpPr>
          <p:nvPr>
            <p:ph type="ftr" idx="11"/>
          </p:nvPr>
        </p:nvSpPr>
        <p:spPr>
          <a:xfrm>
            <a:off x="0" y="8685213"/>
            <a:ext cx="2971800" cy="458787"/>
          </a:xfrm>
          <a:prstGeom prst="rect">
            <a:avLst/>
          </a:prstGeom>
          <a:noFill/>
          <a:ln>
            <a:noFill/>
          </a:ln>
        </p:spPr>
        <p:txBody>
          <a:bodyPr spcFirstLastPara="1" wrap="square" lIns="91425" tIns="45700" rIns="91425" bIns="45700" anchor="b" anchorCtr="0">
            <a:noAutofit/>
          </a:bodyPr>
          <a:lstStyle>
            <a:lvl1pPr marR="0" lvl="0" algn="l" rtl="0">
              <a:lnSpc>
                <a:spcPct val="100000"/>
              </a:lnSpc>
              <a:spcBef>
                <a:spcPts val="0"/>
              </a:spcBef>
              <a:spcAft>
                <a:spcPts val="0"/>
              </a:spcAft>
              <a:buClr>
                <a:srgbClr val="000000"/>
              </a:buClr>
              <a:buSzPts val="1400"/>
              <a:buFont typeface="Arial"/>
              <a:buNone/>
              <a:defRPr sz="12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 name="Google Shape;8;n"/>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strike="noStrike" cap="none">
                <a:solidFill>
                  <a:srgbClr val="000000"/>
                </a:solidFill>
                <a:latin typeface="Arial"/>
                <a:ea typeface="Arial"/>
                <a:cs typeface="Arial"/>
                <a:sym typeface="Arial"/>
              </a:rPr>
              <a:pPr marL="0" marR="0" lvl="0" indent="0" algn="r" rtl="0">
                <a:lnSpc>
                  <a:spcPct val="100000"/>
                </a:lnSpc>
                <a:spcBef>
                  <a:spcPts val="0"/>
                </a:spcBef>
                <a:spcAft>
                  <a:spcPts val="0"/>
                </a:spcAft>
                <a:buClr>
                  <a:srgbClr val="000000"/>
                </a:buClr>
                <a:buSzPts val="1200"/>
                <a:buFont typeface="Arial"/>
                <a:buNone/>
              </a:pPr>
              <a:t>‹#›</a:t>
            </a:fld>
            <a:endParaRPr sz="1200" b="0" i="0" u="none" strike="noStrike" cap="none">
              <a:solidFill>
                <a:srgbClr val="000000"/>
              </a:solidFill>
              <a:latin typeface="Arial"/>
              <a:ea typeface="Arial"/>
              <a:cs typeface="Arial"/>
              <a:sym typeface="Arial"/>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1:notes"/>
          <p:cNvSpPr>
            <a:spLocks noGrp="1" noRot="1" noChangeAspect="1"/>
          </p:cNvSpPr>
          <p:nvPr>
            <p:ph type="sldImg" idx="2"/>
          </p:nvPr>
        </p:nvSpPr>
        <p:spPr>
          <a:xfrm>
            <a:off x="1268413" y="1143000"/>
            <a:ext cx="43211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91" name="Google Shape;91;p1: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92" name="Google Shape;92;p1: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1</a:t>
            </a:fld>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9"/>
        <p:cNvGrpSpPr/>
        <p:nvPr/>
      </p:nvGrpSpPr>
      <p:grpSpPr>
        <a:xfrm>
          <a:off x="0" y="0"/>
          <a:ext cx="0" cy="0"/>
          <a:chOff x="0" y="0"/>
          <a:chExt cx="0" cy="0"/>
        </a:xfrm>
      </p:grpSpPr>
      <p:sp>
        <p:nvSpPr>
          <p:cNvPr id="100" name="Google Shape;100;p2: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1" name="Google Shape;101;p2:notes"/>
          <p:cNvSpPr>
            <a:spLocks noGrp="1" noRot="1" noChangeAspect="1"/>
          </p:cNvSpPr>
          <p:nvPr>
            <p:ph type="sldImg" idx="2"/>
          </p:nvPr>
        </p:nvSpPr>
        <p:spPr>
          <a:xfrm>
            <a:off x="1268413" y="1143000"/>
            <a:ext cx="43211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Google Shape;107;p3:notes"/>
          <p:cNvSpPr txBox="1">
            <a:spLocks noGrp="1"/>
          </p:cNvSpPr>
          <p:nvPr>
            <p:ph type="body" idx="1"/>
          </p:nvPr>
        </p:nvSpPr>
        <p:spPr>
          <a:xfrm>
            <a:off x="685800" y="4400550"/>
            <a:ext cx="5486400" cy="360060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08" name="Google Shape;108;p3:notes"/>
          <p:cNvSpPr>
            <a:spLocks noGrp="1" noRot="1" noChangeAspect="1"/>
          </p:cNvSpPr>
          <p:nvPr>
            <p:ph type="sldImg" idx="2"/>
          </p:nvPr>
        </p:nvSpPr>
        <p:spPr>
          <a:xfrm>
            <a:off x="1268413" y="1143000"/>
            <a:ext cx="43211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p4:notes"/>
          <p:cNvSpPr>
            <a:spLocks noGrp="1" noRot="1" noChangeAspect="1"/>
          </p:cNvSpPr>
          <p:nvPr>
            <p:ph type="sldImg" idx="2"/>
          </p:nvPr>
        </p:nvSpPr>
        <p:spPr>
          <a:xfrm>
            <a:off x="1268413" y="1143000"/>
            <a:ext cx="4321175" cy="3086100"/>
          </a:xfrm>
          <a:custGeom>
            <a:avLst/>
            <a:gdLst/>
            <a:ahLst/>
            <a:cxnLst/>
            <a:rect l="l" t="t" r="r" b="b"/>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sm" len="sm"/>
            <a:tailEnd type="none" w="sm" len="sm"/>
          </a:ln>
        </p:spPr>
      </p:sp>
      <p:sp>
        <p:nvSpPr>
          <p:cNvPr id="118" name="Google Shape;118;p4:notes"/>
          <p:cNvSpPr txBox="1">
            <a:spLocks noGrp="1"/>
          </p:cNvSpPr>
          <p:nvPr>
            <p:ph type="body" idx="1"/>
          </p:nvPr>
        </p:nvSpPr>
        <p:spPr>
          <a:xfrm>
            <a:off x="685800" y="4400550"/>
            <a:ext cx="5486400" cy="3600450"/>
          </a:xfrm>
          <a:prstGeom prst="rect">
            <a:avLst/>
          </a:prstGeom>
          <a:noFill/>
          <a:ln>
            <a:noFill/>
          </a:ln>
        </p:spPr>
        <p:txBody>
          <a:bodyPr spcFirstLastPara="1" wrap="square" lIns="91425" tIns="45700" rIns="91425" bIns="45700" anchor="t" anchorCtr="0">
            <a:noAutofit/>
          </a:bodyPr>
          <a:lstStyle/>
          <a:p>
            <a:pPr marL="0" lvl="0" indent="0" algn="l" rtl="0">
              <a:lnSpc>
                <a:spcPct val="100000"/>
              </a:lnSpc>
              <a:spcBef>
                <a:spcPts val="0"/>
              </a:spcBef>
              <a:spcAft>
                <a:spcPts val="0"/>
              </a:spcAft>
              <a:buSzPts val="1400"/>
              <a:buNone/>
            </a:pPr>
            <a:endParaRPr/>
          </a:p>
        </p:txBody>
      </p:sp>
      <p:sp>
        <p:nvSpPr>
          <p:cNvPr id="119" name="Google Shape;119;p4:notes"/>
          <p:cNvSpPr txBox="1">
            <a:spLocks noGrp="1"/>
          </p:cNvSpPr>
          <p:nvPr>
            <p:ph type="sldNum" idx="12"/>
          </p:nvPr>
        </p:nvSpPr>
        <p:spPr>
          <a:xfrm>
            <a:off x="3884613" y="8685213"/>
            <a:ext cx="2971800" cy="458787"/>
          </a:xfrm>
          <a:prstGeom prst="rect">
            <a:avLst/>
          </a:prstGeom>
          <a:noFill/>
          <a:ln>
            <a:noFill/>
          </a:ln>
        </p:spPr>
        <p:txBody>
          <a:bodyPr spcFirstLastPara="1" wrap="square" lIns="91425" tIns="45700" rIns="91425" bIns="45700" anchor="b" anchorCtr="0">
            <a:noAutofit/>
          </a:bodyPr>
          <a:lstStyle/>
          <a:p>
            <a:pPr marL="0" lvl="0" indent="0" algn="r" rtl="0">
              <a:lnSpc>
                <a:spcPct val="100000"/>
              </a:lnSpc>
              <a:spcBef>
                <a:spcPts val="0"/>
              </a:spcBef>
              <a:spcAft>
                <a:spcPts val="0"/>
              </a:spcAft>
              <a:buSzPts val="1400"/>
              <a:buNone/>
            </a:pPr>
            <a:fld id="{00000000-1234-1234-1234-123412341234}" type="slidenum">
              <a:rPr lang="en-US"/>
              <a:pPr marL="0" lvl="0" indent="0" algn="r" rtl="0">
                <a:lnSpc>
                  <a:spcPct val="100000"/>
                </a:lnSpc>
                <a:spcBef>
                  <a:spcPts val="0"/>
                </a:spcBef>
                <a:spcAft>
                  <a:spcPts val="0"/>
                </a:spcAft>
                <a:buSzPts val="1400"/>
                <a:buNone/>
              </a:pPr>
              <a:t>4</a:t>
            </a:fld>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subtitle only">
  <p:cSld name="Title and subtitle only">
    <p:spTree>
      <p:nvGrpSpPr>
        <p:cNvPr id="1" name="Shape 10"/>
        <p:cNvGrpSpPr/>
        <p:nvPr/>
      </p:nvGrpSpPr>
      <p:grpSpPr>
        <a:xfrm>
          <a:off x="0" y="0"/>
          <a:ext cx="0" cy="0"/>
          <a:chOff x="0" y="0"/>
          <a:chExt cx="0" cy="0"/>
        </a:xfrm>
      </p:grpSpPr>
      <p:sp>
        <p:nvSpPr>
          <p:cNvPr id="11" name="Google Shape;11;p2"/>
          <p:cNvSpPr txBox="1">
            <a:spLocks noGrp="1"/>
          </p:cNvSpPr>
          <p:nvPr>
            <p:ph type="dt" idx="10"/>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2" name="Google Shape;12;p2"/>
          <p:cNvSpPr txBox="1">
            <a:spLocks noGrp="1"/>
          </p:cNvSpPr>
          <p:nvPr>
            <p:ph type="ftr" idx="11"/>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3" name="Google Shape;13;p2"/>
          <p:cNvSpPr txBox="1">
            <a:spLocks noGrp="1"/>
          </p:cNvSpPr>
          <p:nvPr>
            <p:ph type="sldNum" idx="12"/>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L="0" marR="0" lvl="0"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1pPr>
            <a:lvl2pPr marL="0" marR="0" lvl="1"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2pPr>
            <a:lvl3pPr marL="0" marR="0" lvl="2"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3pPr>
            <a:lvl4pPr marL="0" marR="0" lvl="3"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4pPr>
            <a:lvl5pPr marL="0" marR="0" lvl="4"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5pPr>
            <a:lvl6pPr marL="0" marR="0" lvl="5"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6pPr>
            <a:lvl7pPr marL="0" marR="0" lvl="6"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7pPr>
            <a:lvl8pPr marL="0" marR="0" lvl="7"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8pPr>
            <a:lvl9pPr marL="0" marR="0" lvl="8" indent="0" algn="l" rtl="0">
              <a:lnSpc>
                <a:spcPct val="100000"/>
              </a:lnSpc>
              <a:spcBef>
                <a:spcPts val="0"/>
              </a:spcBef>
              <a:spcAft>
                <a:spcPts val="0"/>
              </a:spcAft>
              <a:buClr>
                <a:srgbClr val="000000"/>
              </a:buClr>
              <a:buSzPts val="1800"/>
              <a:buFont typeface="Arial"/>
              <a:buNone/>
              <a:defRPr sz="1800" b="0" i="0" u="none" strike="noStrike" cap="none">
                <a:solidFill>
                  <a:srgbClr val="000000"/>
                </a:solidFill>
                <a:latin typeface="Arial"/>
                <a:ea typeface="Arial"/>
                <a:cs typeface="Arial"/>
                <a:sym typeface="Arial"/>
              </a:defRPr>
            </a:lvl9pPr>
          </a:lstStyle>
          <a:p>
            <a:pPr marL="0" lvl="0" indent="0" algn="l" rtl="0">
              <a:spcBef>
                <a:spcPts val="0"/>
              </a:spcBef>
              <a:spcAft>
                <a:spcPts val="0"/>
              </a:spcAft>
              <a:buNone/>
            </a:pPr>
            <a:fld id="{00000000-1234-1234-1234-123412341234}" type="slidenum">
              <a:rPr lang="en-US"/>
              <a:pPr marL="0" lvl="0" indent="0" algn="l" rtl="0">
                <a:spcBef>
                  <a:spcPts val="0"/>
                </a:spcBef>
                <a:spcAft>
                  <a:spcPts val="0"/>
                </a:spcAft>
                <a:buNone/>
              </a:pPr>
              <a:t>‹#›</a:t>
            </a:fld>
            <a:endParaRPr/>
          </a:p>
        </p:txBody>
      </p:sp>
      <p:sp>
        <p:nvSpPr>
          <p:cNvPr id="14" name="Google Shape;14;p2"/>
          <p:cNvSpPr txBox="1">
            <a:spLocks noGrp="1"/>
          </p:cNvSpPr>
          <p:nvPr>
            <p:ph type="title"/>
          </p:nvPr>
        </p:nvSpPr>
        <p:spPr>
          <a:xfrm>
            <a:off x="0" y="0"/>
            <a:ext cx="3000000" cy="3000000"/>
          </a:xfrm>
          <a:prstGeom prst="rect">
            <a:avLst/>
          </a:prstGeom>
          <a:noFill/>
          <a:ln>
            <a:noFill/>
          </a:ln>
        </p:spPr>
        <p:txBody>
          <a:bodyPr spcFirstLastPara="1" wrap="square" lIns="91425" tIns="45700" rIns="91425" bIns="45700" anchor="t" anchorCtr="0">
            <a:noAutofit/>
          </a:bodyPr>
          <a:lstStyle>
            <a:lvl1pPr marR="0" lvl="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5" name="Google Shape;15;p2"/>
          <p:cNvSpPr txBox="1">
            <a:spLocks noGrp="1"/>
          </p:cNvSpPr>
          <p:nvPr>
            <p:ph type="body" idx="1"/>
          </p:nvPr>
        </p:nvSpPr>
        <p:spPr>
          <a:xfrm>
            <a:off x="426862" y="769644"/>
            <a:ext cx="7259974" cy="314314"/>
          </a:xfrm>
          <a:prstGeom prst="rect">
            <a:avLst/>
          </a:prstGeom>
          <a:noFill/>
          <a:ln>
            <a:noFill/>
          </a:ln>
        </p:spPr>
        <p:txBody>
          <a:bodyPr spcFirstLastPara="1" wrap="square" lIns="91425" tIns="45700" rIns="91425" bIns="4570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layout 12">
  <p:cSld name="layout 12">
    <p:bg>
      <p:bgPr>
        <a:solidFill>
          <a:schemeClr val="lt1"/>
        </a:solidFill>
        <a:effectLst/>
      </p:bgPr>
    </p:bg>
    <p:spTree>
      <p:nvGrpSpPr>
        <p:cNvPr id="1" name="Shape 69"/>
        <p:cNvGrpSpPr/>
        <p:nvPr/>
      </p:nvGrpSpPr>
      <p:grpSpPr>
        <a:xfrm>
          <a:off x="0" y="0"/>
          <a:ext cx="0" cy="0"/>
          <a:chOff x="0" y="0"/>
          <a:chExt cx="0" cy="0"/>
        </a:xfrm>
      </p:grpSpPr>
      <p:sp>
        <p:nvSpPr>
          <p:cNvPr id="70" name="Google Shape;70;p11"/>
          <p:cNvSpPr txBox="1">
            <a:spLocks noGrp="1"/>
          </p:cNvSpPr>
          <p:nvPr>
            <p:ph type="body" idx="1"/>
          </p:nvPr>
        </p:nvSpPr>
        <p:spPr>
          <a:xfrm>
            <a:off x="0" y="433070"/>
            <a:ext cx="9604375" cy="85026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9pPr>
          </a:lstStyle>
          <a:p>
            <a:endParaRPr/>
          </a:p>
        </p:txBody>
      </p:sp>
      <p:sp>
        <p:nvSpPr>
          <p:cNvPr id="71" name="Google Shape;71;p11"/>
          <p:cNvSpPr txBox="1">
            <a:spLocks noGrp="1"/>
          </p:cNvSpPr>
          <p:nvPr>
            <p:ph type="body" idx="2"/>
          </p:nvPr>
        </p:nvSpPr>
        <p:spPr>
          <a:xfrm>
            <a:off x="452755" y="1283335"/>
            <a:ext cx="4254500" cy="5099050"/>
          </a:xfrm>
          <a:prstGeom prst="rect">
            <a:avLst/>
          </a:prstGeom>
          <a:solidFill>
            <a:srgbClr val="ECECEC"/>
          </a:solidFill>
          <a:ln>
            <a:noFill/>
          </a:ln>
        </p:spPr>
        <p:txBody>
          <a:bodyPr spcFirstLastPara="1" wrap="square" lIns="0" tIns="825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2" name="Google Shape;72;p11"/>
          <p:cNvSpPr txBox="1">
            <a:spLocks noGrp="1"/>
          </p:cNvSpPr>
          <p:nvPr>
            <p:ph type="body" idx="3"/>
          </p:nvPr>
        </p:nvSpPr>
        <p:spPr>
          <a:xfrm>
            <a:off x="4887595" y="1283335"/>
            <a:ext cx="4254500" cy="5099050"/>
          </a:xfrm>
          <a:prstGeom prst="rect">
            <a:avLst/>
          </a:prstGeom>
          <a:solidFill>
            <a:srgbClr val="ECECEC"/>
          </a:solidFill>
          <a:ln>
            <a:noFill/>
          </a:ln>
        </p:spPr>
        <p:txBody>
          <a:bodyPr spcFirstLastPara="1" wrap="square" lIns="0" tIns="819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layout 13">
  <p:cSld name="layout 13">
    <p:bg>
      <p:bgPr>
        <a:solidFill>
          <a:schemeClr val="lt1"/>
        </a:solidFill>
        <a:effectLst/>
      </p:bgPr>
    </p:bg>
    <p:spTree>
      <p:nvGrpSpPr>
        <p:cNvPr id="1" name="Shape 73"/>
        <p:cNvGrpSpPr/>
        <p:nvPr/>
      </p:nvGrpSpPr>
      <p:grpSpPr>
        <a:xfrm>
          <a:off x="0" y="0"/>
          <a:ext cx="0" cy="0"/>
          <a:chOff x="0" y="0"/>
          <a:chExt cx="0" cy="0"/>
        </a:xfrm>
      </p:grpSpPr>
      <p:sp>
        <p:nvSpPr>
          <p:cNvPr id="74" name="Google Shape;74;p12"/>
          <p:cNvSpPr txBox="1">
            <a:spLocks noGrp="1"/>
          </p:cNvSpPr>
          <p:nvPr>
            <p:ph type="body" idx="1"/>
          </p:nvPr>
        </p:nvSpPr>
        <p:spPr>
          <a:xfrm>
            <a:off x="0" y="433070"/>
            <a:ext cx="9604375" cy="133159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5" name="Google Shape;75;p12"/>
          <p:cNvSpPr txBox="1">
            <a:spLocks noGrp="1"/>
          </p:cNvSpPr>
          <p:nvPr>
            <p:ph type="body" idx="2"/>
          </p:nvPr>
        </p:nvSpPr>
        <p:spPr>
          <a:xfrm>
            <a:off x="460375" y="1764665"/>
            <a:ext cx="8680450" cy="253365"/>
          </a:xfrm>
          <a:prstGeom prst="rect">
            <a:avLst/>
          </a:prstGeom>
          <a:solidFill>
            <a:srgbClr val="00A8C7"/>
          </a:solidFill>
          <a:ln>
            <a:noFill/>
          </a:ln>
        </p:spPr>
        <p:txBody>
          <a:bodyPr spcFirstLastPara="1" wrap="square" lIns="0" tIns="495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6" name="Google Shape;76;p12"/>
          <p:cNvSpPr txBox="1">
            <a:spLocks noGrp="1"/>
          </p:cNvSpPr>
          <p:nvPr>
            <p:ph type="body" idx="3"/>
          </p:nvPr>
        </p:nvSpPr>
        <p:spPr>
          <a:xfrm>
            <a:off x="0" y="6494780"/>
            <a:ext cx="9604375" cy="185420"/>
          </a:xfrm>
          <a:prstGeom prst="rect">
            <a:avLst/>
          </a:prstGeom>
          <a:noFill/>
          <a:ln>
            <a:noFill/>
          </a:ln>
        </p:spPr>
        <p:txBody>
          <a:bodyPr spcFirstLastPara="1" wrap="square" lIns="0" tIns="25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7" name="Google Shape;77;p12"/>
          <p:cNvSpPr txBox="1">
            <a:spLocks noGrp="1"/>
          </p:cNvSpPr>
          <p:nvPr>
            <p:ph type="body" idx="4"/>
          </p:nvPr>
        </p:nvSpPr>
        <p:spPr>
          <a:xfrm>
            <a:off x="518160" y="2032000"/>
            <a:ext cx="2780030" cy="3351530"/>
          </a:xfrm>
          <a:prstGeom prst="rect">
            <a:avLst/>
          </a:prstGeom>
          <a:noFill/>
          <a:ln>
            <a:noFill/>
          </a:ln>
        </p:spPr>
        <p:txBody>
          <a:bodyPr spcFirstLastPara="1" wrap="square" lIns="0" tIns="463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8" name="Google Shape;78;p12"/>
          <p:cNvSpPr txBox="1">
            <a:spLocks noGrp="1"/>
          </p:cNvSpPr>
          <p:nvPr>
            <p:ph type="body" idx="5"/>
          </p:nvPr>
        </p:nvSpPr>
        <p:spPr>
          <a:xfrm>
            <a:off x="518160" y="5383530"/>
            <a:ext cx="2780030" cy="594360"/>
          </a:xfrm>
          <a:prstGeom prst="rect">
            <a:avLst/>
          </a:prstGeom>
          <a:noFill/>
          <a:ln>
            <a:noFill/>
          </a:ln>
        </p:spPr>
        <p:txBody>
          <a:bodyPr spcFirstLastPara="1" wrap="square" lIns="0" tIns="98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79" name="Google Shape;79;p12"/>
          <p:cNvSpPr txBox="1">
            <a:spLocks noGrp="1"/>
          </p:cNvSpPr>
          <p:nvPr>
            <p:ph type="body" idx="6"/>
          </p:nvPr>
        </p:nvSpPr>
        <p:spPr>
          <a:xfrm>
            <a:off x="3410585" y="2032000"/>
            <a:ext cx="2780030" cy="4207510"/>
          </a:xfrm>
          <a:prstGeom prst="rect">
            <a:avLst/>
          </a:prstGeom>
          <a:noFill/>
          <a:ln>
            <a:noFill/>
          </a:ln>
        </p:spPr>
        <p:txBody>
          <a:bodyPr spcFirstLastPara="1" wrap="square" lIns="0" tIns="444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0" name="Google Shape;80;p12"/>
          <p:cNvSpPr txBox="1">
            <a:spLocks noGrp="1"/>
          </p:cNvSpPr>
          <p:nvPr>
            <p:ph type="body" idx="7"/>
          </p:nvPr>
        </p:nvSpPr>
        <p:spPr>
          <a:xfrm>
            <a:off x="6303010" y="2032000"/>
            <a:ext cx="2780030" cy="4006850"/>
          </a:xfrm>
          <a:prstGeom prst="rect">
            <a:avLst/>
          </a:prstGeom>
          <a:noFill/>
          <a:ln>
            <a:noFill/>
          </a:ln>
        </p:spPr>
        <p:txBody>
          <a:bodyPr spcFirstLastPara="1" wrap="square" lIns="0" tIns="450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ayout 14">
  <p:cSld name="layout 14">
    <p:bg>
      <p:bgPr>
        <a:solidFill>
          <a:schemeClr val="lt1"/>
        </a:solidFill>
        <a:effectLst/>
      </p:bgPr>
    </p:bg>
    <p:spTree>
      <p:nvGrpSpPr>
        <p:cNvPr id="1" name="Shape 81"/>
        <p:cNvGrpSpPr/>
        <p:nvPr/>
      </p:nvGrpSpPr>
      <p:grpSpPr>
        <a:xfrm>
          <a:off x="0" y="0"/>
          <a:ext cx="0" cy="0"/>
          <a:chOff x="0" y="0"/>
          <a:chExt cx="0" cy="0"/>
        </a:xfrm>
      </p:grpSpPr>
      <p:sp>
        <p:nvSpPr>
          <p:cNvPr id="82" name="Google Shape;82;p13"/>
          <p:cNvSpPr txBox="1">
            <a:spLocks noGrp="1"/>
          </p:cNvSpPr>
          <p:nvPr>
            <p:ph type="body" idx="1"/>
          </p:nvPr>
        </p:nvSpPr>
        <p:spPr>
          <a:xfrm>
            <a:off x="0" y="433070"/>
            <a:ext cx="9604375" cy="132270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3" name="Google Shape;83;p13"/>
          <p:cNvSpPr txBox="1">
            <a:spLocks noGrp="1"/>
          </p:cNvSpPr>
          <p:nvPr>
            <p:ph type="body" idx="2"/>
          </p:nvPr>
        </p:nvSpPr>
        <p:spPr>
          <a:xfrm>
            <a:off x="0" y="6494780"/>
            <a:ext cx="9604375" cy="185420"/>
          </a:xfrm>
          <a:prstGeom prst="rect">
            <a:avLst/>
          </a:prstGeom>
          <a:noFill/>
          <a:ln>
            <a:noFill/>
          </a:ln>
        </p:spPr>
        <p:txBody>
          <a:bodyPr spcFirstLastPara="1" wrap="square" lIns="0" tIns="25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layout 5">
  <p:cSld name="layout 5">
    <p:bg>
      <p:bgPr>
        <a:solidFill>
          <a:schemeClr val="lt1"/>
        </a:solidFill>
        <a:effectLst/>
      </p:bgPr>
    </p:bg>
    <p:spTree>
      <p:nvGrpSpPr>
        <p:cNvPr id="1" name="Shape 84"/>
        <p:cNvGrpSpPr/>
        <p:nvPr/>
      </p:nvGrpSpPr>
      <p:grpSpPr>
        <a:xfrm>
          <a:off x="0" y="0"/>
          <a:ext cx="0" cy="0"/>
          <a:chOff x="0" y="0"/>
          <a:chExt cx="0" cy="0"/>
        </a:xfrm>
      </p:grpSpPr>
      <p:sp>
        <p:nvSpPr>
          <p:cNvPr id="85" name="Google Shape;85;p14"/>
          <p:cNvSpPr txBox="1">
            <a:spLocks noGrp="1"/>
          </p:cNvSpPr>
          <p:nvPr>
            <p:ph type="body" idx="1"/>
          </p:nvPr>
        </p:nvSpPr>
        <p:spPr>
          <a:xfrm>
            <a:off x="475615" y="441960"/>
            <a:ext cx="5553075" cy="29273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6" name="Google Shape;86;p14"/>
          <p:cNvSpPr txBox="1">
            <a:spLocks noGrp="1"/>
          </p:cNvSpPr>
          <p:nvPr>
            <p:ph type="body" idx="2"/>
          </p:nvPr>
        </p:nvSpPr>
        <p:spPr>
          <a:xfrm>
            <a:off x="1197610" y="2118360"/>
            <a:ext cx="6910070" cy="19494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7" name="Google Shape;87;p14"/>
          <p:cNvSpPr txBox="1">
            <a:spLocks noGrp="1"/>
          </p:cNvSpPr>
          <p:nvPr>
            <p:ph type="body" idx="3"/>
          </p:nvPr>
        </p:nvSpPr>
        <p:spPr>
          <a:xfrm>
            <a:off x="1252855" y="4733290"/>
            <a:ext cx="6671945" cy="19558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88" name="Google Shape;88;p14"/>
          <p:cNvSpPr txBox="1">
            <a:spLocks noGrp="1"/>
          </p:cNvSpPr>
          <p:nvPr>
            <p:ph type="body" idx="4"/>
          </p:nvPr>
        </p:nvSpPr>
        <p:spPr>
          <a:xfrm>
            <a:off x="4550410" y="6519545"/>
            <a:ext cx="4590415" cy="12827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layout 3">
  <p:cSld name="layout 3">
    <p:bg>
      <p:bgPr>
        <a:solidFill>
          <a:schemeClr val="lt1"/>
        </a:solidFill>
        <a:effectLst/>
      </p:bgPr>
    </p:bg>
    <p:spTree>
      <p:nvGrpSpPr>
        <p:cNvPr id="1" name="Shape 16"/>
        <p:cNvGrpSpPr/>
        <p:nvPr/>
      </p:nvGrpSpPr>
      <p:grpSpPr>
        <a:xfrm>
          <a:off x="0" y="0"/>
          <a:ext cx="0" cy="0"/>
          <a:chOff x="0" y="0"/>
          <a:chExt cx="0" cy="0"/>
        </a:xfrm>
      </p:grpSpPr>
      <p:sp>
        <p:nvSpPr>
          <p:cNvPr id="17" name="Google Shape;17;p3"/>
          <p:cNvSpPr txBox="1">
            <a:spLocks noGrp="1"/>
          </p:cNvSpPr>
          <p:nvPr>
            <p:ph type="body" idx="1"/>
          </p:nvPr>
        </p:nvSpPr>
        <p:spPr>
          <a:xfrm>
            <a:off x="0" y="433070"/>
            <a:ext cx="9604375" cy="135001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8" name="Google Shape;18;p3"/>
          <p:cNvSpPr txBox="1">
            <a:spLocks noGrp="1"/>
          </p:cNvSpPr>
          <p:nvPr>
            <p:ph type="body" idx="2"/>
          </p:nvPr>
        </p:nvSpPr>
        <p:spPr>
          <a:xfrm>
            <a:off x="2453640" y="5700395"/>
            <a:ext cx="701040" cy="397510"/>
          </a:xfrm>
          <a:prstGeom prst="rect">
            <a:avLst/>
          </a:prstGeom>
          <a:noFill/>
          <a:ln>
            <a:noFill/>
          </a:ln>
        </p:spPr>
        <p:txBody>
          <a:bodyPr spcFirstLastPara="1" wrap="square" lIns="0" tIns="127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19" name="Google Shape;19;p3"/>
          <p:cNvSpPr txBox="1">
            <a:spLocks noGrp="1"/>
          </p:cNvSpPr>
          <p:nvPr>
            <p:ph type="body" idx="3"/>
          </p:nvPr>
        </p:nvSpPr>
        <p:spPr>
          <a:xfrm>
            <a:off x="5349240" y="5837555"/>
            <a:ext cx="1097280" cy="397510"/>
          </a:xfrm>
          <a:prstGeom prst="rect">
            <a:avLst/>
          </a:prstGeom>
          <a:noFill/>
          <a:ln>
            <a:noFill/>
          </a:ln>
        </p:spPr>
        <p:txBody>
          <a:bodyPr spcFirstLastPara="1" wrap="square" lIns="0" tIns="127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0" name="Google Shape;20;p3"/>
          <p:cNvSpPr txBox="1">
            <a:spLocks noGrp="1"/>
          </p:cNvSpPr>
          <p:nvPr>
            <p:ph type="body" idx="4"/>
          </p:nvPr>
        </p:nvSpPr>
        <p:spPr>
          <a:xfrm>
            <a:off x="728345" y="3112770"/>
            <a:ext cx="1164590" cy="781050"/>
          </a:xfrm>
          <a:prstGeom prst="rect">
            <a:avLst/>
          </a:prstGeom>
          <a:noFill/>
          <a:ln>
            <a:noFill/>
          </a:ln>
        </p:spPr>
        <p:txBody>
          <a:bodyPr spcFirstLastPara="1" wrap="square" lIns="0" tIns="139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1" name="Google Shape;21;p3"/>
          <p:cNvSpPr txBox="1">
            <a:spLocks noGrp="1"/>
          </p:cNvSpPr>
          <p:nvPr>
            <p:ph type="body" idx="5"/>
          </p:nvPr>
        </p:nvSpPr>
        <p:spPr>
          <a:xfrm>
            <a:off x="673735" y="4673600"/>
            <a:ext cx="1292225" cy="589280"/>
          </a:xfrm>
          <a:prstGeom prst="rect">
            <a:avLst/>
          </a:prstGeom>
          <a:noFill/>
          <a:ln>
            <a:noFill/>
          </a:ln>
        </p:spPr>
        <p:txBody>
          <a:bodyPr spcFirstLastPara="1" wrap="square" lIns="0" tIns="139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2" name="Google Shape;22;p3"/>
          <p:cNvSpPr txBox="1">
            <a:spLocks noGrp="1"/>
          </p:cNvSpPr>
          <p:nvPr>
            <p:ph type="body" idx="6"/>
          </p:nvPr>
        </p:nvSpPr>
        <p:spPr>
          <a:xfrm>
            <a:off x="8284210" y="3015615"/>
            <a:ext cx="841375" cy="396875"/>
          </a:xfrm>
          <a:prstGeom prst="rect">
            <a:avLst/>
          </a:prstGeom>
          <a:noFill/>
          <a:ln>
            <a:noFill/>
          </a:ln>
        </p:spPr>
        <p:txBody>
          <a:bodyPr spcFirstLastPara="1" wrap="square" lIns="0" tIns="133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3" name="Google Shape;23;p3"/>
          <p:cNvSpPr txBox="1">
            <a:spLocks noGrp="1"/>
          </p:cNvSpPr>
          <p:nvPr>
            <p:ph type="body" idx="7"/>
          </p:nvPr>
        </p:nvSpPr>
        <p:spPr>
          <a:xfrm>
            <a:off x="7156450" y="3719195"/>
            <a:ext cx="546100" cy="397510"/>
          </a:xfrm>
          <a:prstGeom prst="rect">
            <a:avLst/>
          </a:prstGeom>
          <a:noFill/>
          <a:ln>
            <a:noFill/>
          </a:ln>
        </p:spPr>
        <p:txBody>
          <a:bodyPr spcFirstLastPara="1" wrap="square" lIns="0" tIns="127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4" name="Google Shape;24;p3"/>
          <p:cNvSpPr txBox="1">
            <a:spLocks noGrp="1"/>
          </p:cNvSpPr>
          <p:nvPr>
            <p:ph type="body" idx="8"/>
          </p:nvPr>
        </p:nvSpPr>
        <p:spPr>
          <a:xfrm>
            <a:off x="2395855" y="4262120"/>
            <a:ext cx="923290" cy="589280"/>
          </a:xfrm>
          <a:prstGeom prst="rect">
            <a:avLst/>
          </a:prstGeom>
          <a:noFill/>
          <a:ln>
            <a:noFill/>
          </a:ln>
        </p:spPr>
        <p:txBody>
          <a:bodyPr spcFirstLastPara="1" wrap="square" lIns="0" tIns="139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5" name="Google Shape;25;p3"/>
          <p:cNvSpPr txBox="1">
            <a:spLocks noGrp="1"/>
          </p:cNvSpPr>
          <p:nvPr>
            <p:ph type="body" idx="9"/>
          </p:nvPr>
        </p:nvSpPr>
        <p:spPr>
          <a:xfrm>
            <a:off x="3550920" y="5133975"/>
            <a:ext cx="969010" cy="588645"/>
          </a:xfrm>
          <a:prstGeom prst="rect">
            <a:avLst/>
          </a:prstGeom>
          <a:noFill/>
          <a:ln>
            <a:noFill/>
          </a:ln>
        </p:spPr>
        <p:txBody>
          <a:bodyPr spcFirstLastPara="1" wrap="square" lIns="0" tIns="133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6" name="Google Shape;26;p3"/>
          <p:cNvSpPr txBox="1">
            <a:spLocks noGrp="1"/>
          </p:cNvSpPr>
          <p:nvPr>
            <p:ph type="body" idx="13"/>
          </p:nvPr>
        </p:nvSpPr>
        <p:spPr>
          <a:xfrm>
            <a:off x="5763895" y="4809490"/>
            <a:ext cx="2557145" cy="801370"/>
          </a:xfrm>
          <a:prstGeom prst="rect">
            <a:avLst/>
          </a:prstGeom>
          <a:noFill/>
          <a:ln>
            <a:noFill/>
          </a:ln>
        </p:spPr>
        <p:txBody>
          <a:bodyPr spcFirstLastPara="1" wrap="square" lIns="0" tIns="6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layout 4">
  <p:cSld name="layout 4">
    <p:bg>
      <p:bgPr>
        <a:solidFill>
          <a:schemeClr val="lt1"/>
        </a:solidFill>
        <a:effectLst/>
      </p:bgPr>
    </p:bg>
    <p:spTree>
      <p:nvGrpSpPr>
        <p:cNvPr id="1" name="Shape 27"/>
        <p:cNvGrpSpPr/>
        <p:nvPr/>
      </p:nvGrpSpPr>
      <p:grpSpPr>
        <a:xfrm>
          <a:off x="0" y="0"/>
          <a:ext cx="0" cy="0"/>
          <a:chOff x="0" y="0"/>
          <a:chExt cx="0" cy="0"/>
        </a:xfrm>
      </p:grpSpPr>
      <p:sp>
        <p:nvSpPr>
          <p:cNvPr id="28" name="Google Shape;28;p4"/>
          <p:cNvSpPr txBox="1">
            <a:spLocks noGrp="1"/>
          </p:cNvSpPr>
          <p:nvPr>
            <p:ph type="body" idx="1"/>
          </p:nvPr>
        </p:nvSpPr>
        <p:spPr>
          <a:xfrm>
            <a:off x="460375" y="433070"/>
            <a:ext cx="8229600" cy="862330"/>
          </a:xfrm>
          <a:prstGeom prst="rect">
            <a:avLst/>
          </a:prstGeom>
          <a:noFill/>
          <a:ln>
            <a:noFill/>
          </a:ln>
        </p:spPr>
        <p:txBody>
          <a:bodyPr spcFirstLastPara="1" wrap="square" lIns="0" tIns="209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29" name="Google Shape;29;p4"/>
          <p:cNvSpPr txBox="1">
            <a:spLocks noGrp="1"/>
          </p:cNvSpPr>
          <p:nvPr>
            <p:ph type="body" idx="2"/>
          </p:nvPr>
        </p:nvSpPr>
        <p:spPr>
          <a:xfrm>
            <a:off x="466090" y="4683125"/>
            <a:ext cx="2499360" cy="672465"/>
          </a:xfrm>
          <a:prstGeom prst="rect">
            <a:avLst/>
          </a:prstGeom>
          <a:noFill/>
          <a:ln>
            <a:noFill/>
          </a:ln>
        </p:spPr>
        <p:txBody>
          <a:bodyPr spcFirstLastPara="1" wrap="square" lIns="0" tIns="152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0" name="Google Shape;30;p4"/>
          <p:cNvSpPr txBox="1">
            <a:spLocks noGrp="1"/>
          </p:cNvSpPr>
          <p:nvPr>
            <p:ph type="body" idx="3"/>
          </p:nvPr>
        </p:nvSpPr>
        <p:spPr>
          <a:xfrm>
            <a:off x="3517265" y="4683125"/>
            <a:ext cx="2453640" cy="452755"/>
          </a:xfrm>
          <a:prstGeom prst="rect">
            <a:avLst/>
          </a:prstGeom>
          <a:noFill/>
          <a:ln>
            <a:noFill/>
          </a:ln>
        </p:spPr>
        <p:txBody>
          <a:bodyPr spcFirstLastPara="1" wrap="square" lIns="0" tIns="146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1" name="Google Shape;31;p4"/>
          <p:cNvSpPr txBox="1">
            <a:spLocks noGrp="1"/>
          </p:cNvSpPr>
          <p:nvPr>
            <p:ph type="body" idx="4"/>
          </p:nvPr>
        </p:nvSpPr>
        <p:spPr>
          <a:xfrm>
            <a:off x="6568440" y="4683125"/>
            <a:ext cx="2675890" cy="1525905"/>
          </a:xfrm>
          <a:prstGeom prst="rect">
            <a:avLst/>
          </a:prstGeom>
          <a:noFill/>
          <a:ln>
            <a:noFill/>
          </a:ln>
        </p:spPr>
        <p:txBody>
          <a:bodyPr spcFirstLastPara="1" wrap="square" lIns="0" tIns="4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2" name="Google Shape;32;p4"/>
          <p:cNvSpPr txBox="1">
            <a:spLocks noGrp="1"/>
          </p:cNvSpPr>
          <p:nvPr>
            <p:ph type="body" idx="5"/>
          </p:nvPr>
        </p:nvSpPr>
        <p:spPr>
          <a:xfrm>
            <a:off x="4550410" y="6209030"/>
            <a:ext cx="4597400" cy="471170"/>
          </a:xfrm>
          <a:prstGeom prst="rect">
            <a:avLst/>
          </a:prstGeom>
          <a:noFill/>
          <a:ln>
            <a:noFill/>
          </a:ln>
        </p:spPr>
        <p:txBody>
          <a:bodyPr spcFirstLastPara="1" wrap="square" lIns="0" tIns="2882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layout 6">
  <p:cSld name="layout 6">
    <p:bg>
      <p:bgPr>
        <a:solidFill>
          <a:schemeClr val="lt1"/>
        </a:solidFill>
        <a:effectLst/>
      </p:bgPr>
    </p:bg>
    <p:spTree>
      <p:nvGrpSpPr>
        <p:cNvPr id="1" name="Shape 33"/>
        <p:cNvGrpSpPr/>
        <p:nvPr/>
      </p:nvGrpSpPr>
      <p:grpSpPr>
        <a:xfrm>
          <a:off x="0" y="0"/>
          <a:ext cx="0" cy="0"/>
          <a:chOff x="0" y="0"/>
          <a:chExt cx="0" cy="0"/>
        </a:xfrm>
      </p:grpSpPr>
      <p:sp>
        <p:nvSpPr>
          <p:cNvPr id="34" name="Google Shape;34;p5"/>
          <p:cNvSpPr txBox="1">
            <a:spLocks noGrp="1"/>
          </p:cNvSpPr>
          <p:nvPr>
            <p:ph type="body" idx="1"/>
          </p:nvPr>
        </p:nvSpPr>
        <p:spPr>
          <a:xfrm>
            <a:off x="0" y="433070"/>
            <a:ext cx="9604375" cy="850265"/>
          </a:xfrm>
          <a:prstGeom prst="rect">
            <a:avLst/>
          </a:prstGeom>
          <a:noFill/>
          <a:ln>
            <a:noFill/>
          </a:ln>
        </p:spPr>
        <p:txBody>
          <a:bodyPr spcFirstLastPara="1" wrap="square" lIns="0" tIns="292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5" name="Google Shape;35;p5"/>
          <p:cNvSpPr txBox="1">
            <a:spLocks noGrp="1"/>
          </p:cNvSpPr>
          <p:nvPr>
            <p:ph type="body" idx="2"/>
          </p:nvPr>
        </p:nvSpPr>
        <p:spPr>
          <a:xfrm>
            <a:off x="454025" y="1283335"/>
            <a:ext cx="8686800" cy="386715"/>
          </a:xfrm>
          <a:prstGeom prst="rect">
            <a:avLst/>
          </a:prstGeom>
          <a:solidFill>
            <a:srgbClr val="F48131"/>
          </a:solidFill>
          <a:ln>
            <a:noFill/>
          </a:ln>
        </p:spPr>
        <p:txBody>
          <a:bodyPr spcFirstLastPara="1" wrap="square" lIns="0" tIns="882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6" name="Google Shape;36;p5"/>
          <p:cNvSpPr txBox="1">
            <a:spLocks noGrp="1"/>
          </p:cNvSpPr>
          <p:nvPr>
            <p:ph type="body" idx="3"/>
          </p:nvPr>
        </p:nvSpPr>
        <p:spPr>
          <a:xfrm>
            <a:off x="0" y="6414770"/>
            <a:ext cx="9604375" cy="163830"/>
          </a:xfrm>
          <a:prstGeom prst="rect">
            <a:avLst/>
          </a:prstGeom>
          <a:noFill/>
          <a:ln>
            <a:noFill/>
          </a:ln>
        </p:spPr>
        <p:txBody>
          <a:bodyPr spcFirstLastPara="1" wrap="square" lIns="0" tIns="12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7" name="Google Shape;37;p5"/>
          <p:cNvSpPr txBox="1">
            <a:spLocks noGrp="1"/>
          </p:cNvSpPr>
          <p:nvPr>
            <p:ph type="body" idx="4"/>
          </p:nvPr>
        </p:nvSpPr>
        <p:spPr>
          <a:xfrm>
            <a:off x="572770" y="2846705"/>
            <a:ext cx="2633980" cy="45212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8" name="Google Shape;38;p5"/>
          <p:cNvSpPr txBox="1">
            <a:spLocks noGrp="1"/>
          </p:cNvSpPr>
          <p:nvPr>
            <p:ph type="body" idx="5"/>
          </p:nvPr>
        </p:nvSpPr>
        <p:spPr>
          <a:xfrm>
            <a:off x="572770" y="3298825"/>
            <a:ext cx="2633980" cy="304800"/>
          </a:xfrm>
          <a:prstGeom prst="rect">
            <a:avLst/>
          </a:prstGeom>
          <a:noFill/>
          <a:ln>
            <a:noFill/>
          </a:ln>
        </p:spPr>
        <p:txBody>
          <a:bodyPr spcFirstLastPara="1" wrap="square" lIns="0" tIns="1111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39" name="Google Shape;39;p5"/>
          <p:cNvSpPr txBox="1">
            <a:spLocks noGrp="1"/>
          </p:cNvSpPr>
          <p:nvPr>
            <p:ph type="body" idx="6"/>
          </p:nvPr>
        </p:nvSpPr>
        <p:spPr>
          <a:xfrm>
            <a:off x="572770" y="3603625"/>
            <a:ext cx="2633980" cy="2072005"/>
          </a:xfrm>
          <a:prstGeom prst="rect">
            <a:avLst/>
          </a:prstGeom>
          <a:noFill/>
          <a:ln>
            <a:noFill/>
          </a:ln>
        </p:spPr>
        <p:txBody>
          <a:bodyPr spcFirstLastPara="1" wrap="square" lIns="0" tIns="1111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0" name="Google Shape;40;p5"/>
          <p:cNvSpPr txBox="1">
            <a:spLocks noGrp="1"/>
          </p:cNvSpPr>
          <p:nvPr>
            <p:ph type="body" idx="7"/>
          </p:nvPr>
        </p:nvSpPr>
        <p:spPr>
          <a:xfrm>
            <a:off x="3463290" y="2846705"/>
            <a:ext cx="2633980" cy="318833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530" b="0" i="0" u="none" strike="noStrike" cap="none">
                <a:solidFill>
                  <a:srgbClr val="000000"/>
                </a:solidFill>
                <a:latin typeface="Arial"/>
                <a:ea typeface="Arial"/>
                <a:cs typeface="Arial"/>
                <a:sym typeface="Arial"/>
              </a:defRPr>
            </a:lvl9pPr>
          </a:lstStyle>
          <a:p>
            <a:endParaRPr/>
          </a:p>
        </p:txBody>
      </p:sp>
      <p:sp>
        <p:nvSpPr>
          <p:cNvPr id="41" name="Google Shape;41;p5"/>
          <p:cNvSpPr txBox="1">
            <a:spLocks noGrp="1"/>
          </p:cNvSpPr>
          <p:nvPr>
            <p:ph type="body" idx="8"/>
          </p:nvPr>
        </p:nvSpPr>
        <p:spPr>
          <a:xfrm>
            <a:off x="6316345" y="2846705"/>
            <a:ext cx="2633980" cy="318833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2" name="Google Shape;42;p5"/>
          <p:cNvSpPr txBox="1">
            <a:spLocks noGrp="1"/>
          </p:cNvSpPr>
          <p:nvPr>
            <p:ph type="body" idx="9"/>
          </p:nvPr>
        </p:nvSpPr>
        <p:spPr>
          <a:xfrm>
            <a:off x="454025" y="1670050"/>
            <a:ext cx="8686800" cy="673735"/>
          </a:xfrm>
          <a:prstGeom prst="rect">
            <a:avLst/>
          </a:prstGeom>
          <a:noFill/>
          <a:ln>
            <a:noFill/>
          </a:ln>
        </p:spPr>
        <p:txBody>
          <a:bodyPr spcFirstLastPara="1" wrap="square" lIns="0" tIns="609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3" name="Google Shape;43;p5"/>
          <p:cNvSpPr txBox="1">
            <a:spLocks noGrp="1"/>
          </p:cNvSpPr>
          <p:nvPr>
            <p:ph type="body" idx="13"/>
          </p:nvPr>
        </p:nvSpPr>
        <p:spPr>
          <a:xfrm>
            <a:off x="454025" y="2343785"/>
            <a:ext cx="8689975" cy="390525"/>
          </a:xfrm>
          <a:prstGeom prst="rect">
            <a:avLst/>
          </a:prstGeom>
          <a:solidFill>
            <a:srgbClr val="F48131"/>
          </a:solidFill>
          <a:ln>
            <a:noFill/>
          </a:ln>
        </p:spPr>
        <p:txBody>
          <a:bodyPr spcFirstLastPara="1" wrap="square" lIns="0" tIns="9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layout 7">
  <p:cSld name="layout 7">
    <p:bg>
      <p:bgPr>
        <a:solidFill>
          <a:schemeClr val="lt1"/>
        </a:solidFill>
        <a:effectLst/>
      </p:bgPr>
    </p:bg>
    <p:spTree>
      <p:nvGrpSpPr>
        <p:cNvPr id="1" name="Shape 44"/>
        <p:cNvGrpSpPr/>
        <p:nvPr/>
      </p:nvGrpSpPr>
      <p:grpSpPr>
        <a:xfrm>
          <a:off x="0" y="0"/>
          <a:ext cx="0" cy="0"/>
          <a:chOff x="0" y="0"/>
          <a:chExt cx="0" cy="0"/>
        </a:xfrm>
      </p:grpSpPr>
      <p:sp>
        <p:nvSpPr>
          <p:cNvPr id="45" name="Google Shape;45;p6"/>
          <p:cNvSpPr txBox="1">
            <a:spLocks noGrp="1"/>
          </p:cNvSpPr>
          <p:nvPr>
            <p:ph type="body" idx="1"/>
          </p:nvPr>
        </p:nvSpPr>
        <p:spPr>
          <a:xfrm>
            <a:off x="0" y="433070"/>
            <a:ext cx="9604375" cy="85026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6" name="Google Shape;46;p6"/>
          <p:cNvSpPr txBox="1">
            <a:spLocks noGrp="1"/>
          </p:cNvSpPr>
          <p:nvPr>
            <p:ph type="body" idx="2"/>
          </p:nvPr>
        </p:nvSpPr>
        <p:spPr>
          <a:xfrm>
            <a:off x="411480" y="1283335"/>
            <a:ext cx="4343400" cy="356235"/>
          </a:xfrm>
          <a:prstGeom prst="rect">
            <a:avLst/>
          </a:prstGeom>
          <a:solidFill>
            <a:srgbClr val="0EB693"/>
          </a:solidFill>
          <a:ln>
            <a:noFill/>
          </a:ln>
        </p:spPr>
        <p:txBody>
          <a:bodyPr spcFirstLastPara="1" wrap="square" lIns="0" tIns="5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7" name="Google Shape;47;p6"/>
          <p:cNvSpPr txBox="1">
            <a:spLocks noGrp="1"/>
          </p:cNvSpPr>
          <p:nvPr>
            <p:ph type="body" idx="3"/>
          </p:nvPr>
        </p:nvSpPr>
        <p:spPr>
          <a:xfrm>
            <a:off x="411480" y="1639570"/>
            <a:ext cx="4343400" cy="4632960"/>
          </a:xfrm>
          <a:prstGeom prst="rect">
            <a:avLst/>
          </a:prstGeom>
          <a:solidFill>
            <a:srgbClr val="ECECEC"/>
          </a:solidFill>
          <a:ln>
            <a:noFill/>
          </a:ln>
        </p:spPr>
        <p:txBody>
          <a:bodyPr spcFirstLastPara="1" wrap="square" lIns="0" tIns="1047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8" name="Google Shape;48;p6"/>
          <p:cNvSpPr txBox="1">
            <a:spLocks noGrp="1"/>
          </p:cNvSpPr>
          <p:nvPr>
            <p:ph type="body" idx="4"/>
          </p:nvPr>
        </p:nvSpPr>
        <p:spPr>
          <a:xfrm>
            <a:off x="4831715" y="1283335"/>
            <a:ext cx="4343400" cy="356235"/>
          </a:xfrm>
          <a:prstGeom prst="rect">
            <a:avLst/>
          </a:prstGeom>
          <a:solidFill>
            <a:srgbClr val="0EB693"/>
          </a:solidFill>
          <a:ln>
            <a:noFill/>
          </a:ln>
        </p:spPr>
        <p:txBody>
          <a:bodyPr spcFirstLastPara="1" wrap="square" lIns="0" tIns="5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49" name="Google Shape;49;p6"/>
          <p:cNvSpPr txBox="1">
            <a:spLocks noGrp="1"/>
          </p:cNvSpPr>
          <p:nvPr>
            <p:ph type="body" idx="5"/>
          </p:nvPr>
        </p:nvSpPr>
        <p:spPr>
          <a:xfrm>
            <a:off x="4831715" y="1639570"/>
            <a:ext cx="4343400" cy="4632960"/>
          </a:xfrm>
          <a:prstGeom prst="rect">
            <a:avLst/>
          </a:prstGeom>
          <a:solidFill>
            <a:srgbClr val="ECECEC"/>
          </a:solidFill>
          <a:ln>
            <a:noFill/>
          </a:ln>
        </p:spPr>
        <p:txBody>
          <a:bodyPr spcFirstLastPara="1" wrap="square" lIns="0" tIns="1104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0" name="Google Shape;50;p6"/>
          <p:cNvSpPr txBox="1">
            <a:spLocks noGrp="1"/>
          </p:cNvSpPr>
          <p:nvPr>
            <p:ph type="body" idx="6"/>
          </p:nvPr>
        </p:nvSpPr>
        <p:spPr>
          <a:xfrm>
            <a:off x="4550410" y="6272530"/>
            <a:ext cx="4597400" cy="407670"/>
          </a:xfrm>
          <a:prstGeom prst="rect">
            <a:avLst/>
          </a:prstGeom>
          <a:noFill/>
          <a:ln>
            <a:noFill/>
          </a:ln>
        </p:spPr>
        <p:txBody>
          <a:bodyPr spcFirstLastPara="1" wrap="square" lIns="0" tIns="2247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layout 8">
  <p:cSld name="layout 8">
    <p:bg>
      <p:bgPr>
        <a:solidFill>
          <a:schemeClr val="lt1"/>
        </a:solidFill>
        <a:effectLst/>
      </p:bgPr>
    </p:bg>
    <p:spTree>
      <p:nvGrpSpPr>
        <p:cNvPr id="1" name="Shape 51"/>
        <p:cNvGrpSpPr/>
        <p:nvPr/>
      </p:nvGrpSpPr>
      <p:grpSpPr>
        <a:xfrm>
          <a:off x="0" y="0"/>
          <a:ext cx="0" cy="0"/>
          <a:chOff x="0" y="0"/>
          <a:chExt cx="0" cy="0"/>
        </a:xfrm>
      </p:grpSpPr>
      <p:sp>
        <p:nvSpPr>
          <p:cNvPr id="52" name="Google Shape;52;p7"/>
          <p:cNvSpPr txBox="1">
            <a:spLocks noGrp="1"/>
          </p:cNvSpPr>
          <p:nvPr>
            <p:ph type="body" idx="1"/>
          </p:nvPr>
        </p:nvSpPr>
        <p:spPr>
          <a:xfrm>
            <a:off x="0" y="433070"/>
            <a:ext cx="9604375" cy="862330"/>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3" name="Google Shape;53;p7"/>
          <p:cNvSpPr txBox="1">
            <a:spLocks noGrp="1"/>
          </p:cNvSpPr>
          <p:nvPr>
            <p:ph type="body" idx="2"/>
          </p:nvPr>
        </p:nvSpPr>
        <p:spPr>
          <a:xfrm>
            <a:off x="0" y="6494780"/>
            <a:ext cx="9604375" cy="185420"/>
          </a:xfrm>
          <a:prstGeom prst="rect">
            <a:avLst/>
          </a:prstGeom>
          <a:noFill/>
          <a:ln>
            <a:noFill/>
          </a:ln>
        </p:spPr>
        <p:txBody>
          <a:bodyPr spcFirstLastPara="1" wrap="square" lIns="0" tIns="25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layout 9">
  <p:cSld name="layout 9">
    <p:bg>
      <p:bgPr>
        <a:solidFill>
          <a:schemeClr val="lt1"/>
        </a:solidFill>
        <a:effectLst/>
      </p:bgPr>
    </p:bg>
    <p:spTree>
      <p:nvGrpSpPr>
        <p:cNvPr id="1" name="Shape 54"/>
        <p:cNvGrpSpPr/>
        <p:nvPr/>
      </p:nvGrpSpPr>
      <p:grpSpPr>
        <a:xfrm>
          <a:off x="0" y="0"/>
          <a:ext cx="0" cy="0"/>
          <a:chOff x="0" y="0"/>
          <a:chExt cx="0" cy="0"/>
        </a:xfrm>
      </p:grpSpPr>
      <p:sp>
        <p:nvSpPr>
          <p:cNvPr id="55" name="Google Shape;55;p8"/>
          <p:cNvSpPr txBox="1">
            <a:spLocks noGrp="1"/>
          </p:cNvSpPr>
          <p:nvPr>
            <p:ph type="body" idx="1"/>
          </p:nvPr>
        </p:nvSpPr>
        <p:spPr>
          <a:xfrm>
            <a:off x="0" y="433070"/>
            <a:ext cx="9604375" cy="85026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6" name="Google Shape;56;p8"/>
          <p:cNvSpPr txBox="1">
            <a:spLocks noGrp="1"/>
          </p:cNvSpPr>
          <p:nvPr>
            <p:ph type="body" idx="2"/>
          </p:nvPr>
        </p:nvSpPr>
        <p:spPr>
          <a:xfrm>
            <a:off x="415925" y="1283335"/>
            <a:ext cx="4343400" cy="356235"/>
          </a:xfrm>
          <a:prstGeom prst="rect">
            <a:avLst/>
          </a:prstGeom>
          <a:solidFill>
            <a:srgbClr val="EC2C67"/>
          </a:solidFill>
          <a:ln>
            <a:noFill/>
          </a:ln>
        </p:spPr>
        <p:txBody>
          <a:bodyPr spcFirstLastPara="1" wrap="square" lIns="0" tIns="5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7" name="Google Shape;57;p8"/>
          <p:cNvSpPr txBox="1">
            <a:spLocks noGrp="1"/>
          </p:cNvSpPr>
          <p:nvPr>
            <p:ph type="body" idx="3"/>
          </p:nvPr>
        </p:nvSpPr>
        <p:spPr>
          <a:xfrm>
            <a:off x="415925" y="1639570"/>
            <a:ext cx="4343400" cy="4377055"/>
          </a:xfrm>
          <a:prstGeom prst="rect">
            <a:avLst/>
          </a:prstGeom>
          <a:solidFill>
            <a:srgbClr val="ECECEC"/>
          </a:solidFill>
          <a:ln>
            <a:noFill/>
          </a:ln>
        </p:spPr>
        <p:txBody>
          <a:bodyPr spcFirstLastPara="1" wrap="square" lIns="0" tIns="1104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8" name="Google Shape;58;p8"/>
          <p:cNvSpPr txBox="1">
            <a:spLocks noGrp="1"/>
          </p:cNvSpPr>
          <p:nvPr>
            <p:ph type="body" idx="4"/>
          </p:nvPr>
        </p:nvSpPr>
        <p:spPr>
          <a:xfrm>
            <a:off x="5020310" y="1283335"/>
            <a:ext cx="4159250" cy="356235"/>
          </a:xfrm>
          <a:prstGeom prst="rect">
            <a:avLst/>
          </a:prstGeom>
          <a:solidFill>
            <a:srgbClr val="EC2C67"/>
          </a:solidFill>
          <a:ln>
            <a:noFill/>
          </a:ln>
        </p:spPr>
        <p:txBody>
          <a:bodyPr spcFirstLastPara="1" wrap="square" lIns="0" tIns="5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59" name="Google Shape;59;p8"/>
          <p:cNvSpPr txBox="1">
            <a:spLocks noGrp="1"/>
          </p:cNvSpPr>
          <p:nvPr>
            <p:ph type="body" idx="5"/>
          </p:nvPr>
        </p:nvSpPr>
        <p:spPr>
          <a:xfrm>
            <a:off x="5020310" y="1639570"/>
            <a:ext cx="4159250" cy="4377055"/>
          </a:xfrm>
          <a:prstGeom prst="rect">
            <a:avLst/>
          </a:prstGeom>
          <a:solidFill>
            <a:srgbClr val="ECECEC"/>
          </a:solidFill>
          <a:ln>
            <a:noFill/>
          </a:ln>
        </p:spPr>
        <p:txBody>
          <a:bodyPr spcFirstLastPara="1" wrap="square" lIns="0" tIns="11810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0" name="Google Shape;60;p8"/>
          <p:cNvSpPr txBox="1">
            <a:spLocks noGrp="1"/>
          </p:cNvSpPr>
          <p:nvPr>
            <p:ph type="body" idx="6"/>
          </p:nvPr>
        </p:nvSpPr>
        <p:spPr>
          <a:xfrm>
            <a:off x="4550410" y="6016625"/>
            <a:ext cx="4597400" cy="663575"/>
          </a:xfrm>
          <a:prstGeom prst="rect">
            <a:avLst/>
          </a:prstGeom>
          <a:noFill/>
          <a:ln>
            <a:noFill/>
          </a:ln>
        </p:spPr>
        <p:txBody>
          <a:bodyPr spcFirstLastPara="1" wrap="square" lIns="0" tIns="48067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layout 10">
  <p:cSld name="layout 10">
    <p:bg>
      <p:bgPr>
        <a:solidFill>
          <a:schemeClr val="lt1"/>
        </a:solidFill>
        <a:effectLst/>
      </p:bgPr>
    </p:bg>
    <p:spTree>
      <p:nvGrpSpPr>
        <p:cNvPr id="1" name="Shape 61"/>
        <p:cNvGrpSpPr/>
        <p:nvPr/>
      </p:nvGrpSpPr>
      <p:grpSpPr>
        <a:xfrm>
          <a:off x="0" y="0"/>
          <a:ext cx="0" cy="0"/>
          <a:chOff x="0" y="0"/>
          <a:chExt cx="0" cy="0"/>
        </a:xfrm>
      </p:grpSpPr>
      <p:sp>
        <p:nvSpPr>
          <p:cNvPr id="62" name="Google Shape;62;p9"/>
          <p:cNvSpPr txBox="1">
            <a:spLocks noGrp="1"/>
          </p:cNvSpPr>
          <p:nvPr>
            <p:ph type="body" idx="1"/>
          </p:nvPr>
        </p:nvSpPr>
        <p:spPr>
          <a:xfrm>
            <a:off x="0" y="433070"/>
            <a:ext cx="9604375" cy="85026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710" b="0" i="0" u="none" strike="noStrike" cap="none">
                <a:solidFill>
                  <a:srgbClr val="000000"/>
                </a:solidFill>
                <a:latin typeface="Arial"/>
                <a:ea typeface="Arial"/>
                <a:cs typeface="Arial"/>
                <a:sym typeface="Arial"/>
              </a:defRPr>
            </a:lvl9pPr>
          </a:lstStyle>
          <a:p>
            <a:endParaRPr/>
          </a:p>
        </p:txBody>
      </p:sp>
      <p:sp>
        <p:nvSpPr>
          <p:cNvPr id="63" name="Google Shape;63;p9"/>
          <p:cNvSpPr txBox="1">
            <a:spLocks noGrp="1"/>
          </p:cNvSpPr>
          <p:nvPr>
            <p:ph type="body" idx="2"/>
          </p:nvPr>
        </p:nvSpPr>
        <p:spPr>
          <a:xfrm>
            <a:off x="0" y="6494145"/>
            <a:ext cx="9604375" cy="173355"/>
          </a:xfrm>
          <a:prstGeom prst="rect">
            <a:avLst/>
          </a:prstGeom>
          <a:noFill/>
          <a:ln>
            <a:noFill/>
          </a:ln>
        </p:spPr>
        <p:txBody>
          <a:bodyPr spcFirstLastPara="1" wrap="square" lIns="0" tIns="12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layout 11">
  <p:cSld name="layout 11">
    <p:bg>
      <p:bgPr>
        <a:solidFill>
          <a:schemeClr val="lt1"/>
        </a:solidFill>
        <a:effectLst/>
      </p:bgPr>
    </p:bg>
    <p:spTree>
      <p:nvGrpSpPr>
        <p:cNvPr id="1" name="Shape 64"/>
        <p:cNvGrpSpPr/>
        <p:nvPr/>
      </p:nvGrpSpPr>
      <p:grpSpPr>
        <a:xfrm>
          <a:off x="0" y="0"/>
          <a:ext cx="0" cy="0"/>
          <a:chOff x="0" y="0"/>
          <a:chExt cx="0" cy="0"/>
        </a:xfrm>
      </p:grpSpPr>
      <p:sp>
        <p:nvSpPr>
          <p:cNvPr id="65" name="Google Shape;65;p10"/>
          <p:cNvSpPr txBox="1">
            <a:spLocks noGrp="1"/>
          </p:cNvSpPr>
          <p:nvPr>
            <p:ph type="body" idx="1"/>
          </p:nvPr>
        </p:nvSpPr>
        <p:spPr>
          <a:xfrm>
            <a:off x="0" y="433070"/>
            <a:ext cx="9604375" cy="850265"/>
          </a:xfrm>
          <a:prstGeom prst="rect">
            <a:avLst/>
          </a:prstGeom>
          <a:noFill/>
          <a:ln>
            <a:noFill/>
          </a:ln>
        </p:spPr>
        <p:txBody>
          <a:bodyPr spcFirstLastPara="1" wrap="square" lIns="0" tIns="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6" name="Google Shape;66;p10"/>
          <p:cNvSpPr txBox="1">
            <a:spLocks noGrp="1"/>
          </p:cNvSpPr>
          <p:nvPr>
            <p:ph type="body" idx="2"/>
          </p:nvPr>
        </p:nvSpPr>
        <p:spPr>
          <a:xfrm>
            <a:off x="454025" y="1283335"/>
            <a:ext cx="8686800" cy="356235"/>
          </a:xfrm>
          <a:prstGeom prst="rect">
            <a:avLst/>
          </a:prstGeom>
          <a:solidFill>
            <a:srgbClr val="CE3C94"/>
          </a:solidFill>
          <a:ln>
            <a:noFill/>
          </a:ln>
        </p:spPr>
        <p:txBody>
          <a:bodyPr spcFirstLastPara="1" wrap="square" lIns="0" tIns="514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7" name="Google Shape;67;p10"/>
          <p:cNvSpPr txBox="1">
            <a:spLocks noGrp="1"/>
          </p:cNvSpPr>
          <p:nvPr>
            <p:ph type="body" idx="3"/>
          </p:nvPr>
        </p:nvSpPr>
        <p:spPr>
          <a:xfrm>
            <a:off x="454025" y="1639570"/>
            <a:ext cx="8686800" cy="4632960"/>
          </a:xfrm>
          <a:prstGeom prst="rect">
            <a:avLst/>
          </a:prstGeom>
          <a:solidFill>
            <a:srgbClr val="ECECEC"/>
          </a:solidFill>
          <a:ln>
            <a:noFill/>
          </a:ln>
        </p:spPr>
        <p:txBody>
          <a:bodyPr spcFirstLastPara="1" wrap="square" lIns="0" tIns="102850"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
        <p:nvSpPr>
          <p:cNvPr id="68" name="Google Shape;68;p10"/>
          <p:cNvSpPr txBox="1">
            <a:spLocks noGrp="1"/>
          </p:cNvSpPr>
          <p:nvPr>
            <p:ph type="body" idx="4"/>
          </p:nvPr>
        </p:nvSpPr>
        <p:spPr>
          <a:xfrm>
            <a:off x="0" y="6494780"/>
            <a:ext cx="9604375" cy="185420"/>
          </a:xfrm>
          <a:prstGeom prst="rect">
            <a:avLst/>
          </a:prstGeom>
          <a:noFill/>
          <a:ln>
            <a:noFill/>
          </a:ln>
        </p:spPr>
        <p:txBody>
          <a:bodyPr spcFirstLastPara="1" wrap="square" lIns="0" tIns="2525" rIns="0" bIns="0" anchor="t" anchorCtr="0">
            <a:noAutofit/>
          </a:bodyPr>
          <a:lstStyle>
            <a:lvl1pPr marL="457200" marR="0" lvl="0"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1pPr>
            <a:lvl2pPr marL="914400" marR="0" lvl="1"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2pPr>
            <a:lvl3pPr marL="1371600" marR="0" lvl="2"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3pPr>
            <a:lvl4pPr marL="1828800" marR="0" lvl="3"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4pPr>
            <a:lvl5pPr marL="2286000" marR="0" lvl="4"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5pPr>
            <a:lvl6pPr marL="2743200" marR="0" lvl="5"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6pPr>
            <a:lvl7pPr marL="3200400" marR="0" lvl="6"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7pPr>
            <a:lvl8pPr marL="3657600" marR="0" lvl="7"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8pPr>
            <a:lvl9pPr marL="4114800" marR="0" lvl="8" indent="-228600" algn="l" rtl="0">
              <a:lnSpc>
                <a:spcPct val="100000"/>
              </a:lnSpc>
              <a:spcBef>
                <a:spcPts val="0"/>
              </a:spcBef>
              <a:spcAft>
                <a:spcPts val="0"/>
              </a:spcAft>
              <a:buClr>
                <a:srgbClr val="000000"/>
              </a:buClr>
              <a:buSzPts val="1400"/>
              <a:buFont typeface="Arial"/>
              <a:buNone/>
              <a:defRPr sz="1800" b="0" i="0" u="none" strike="noStrike" cap="none">
                <a:solidFill>
                  <a:srgbClr val="000000"/>
                </a:solidFill>
                <a:latin typeface="Arial"/>
                <a:ea typeface="Arial"/>
                <a:cs typeface="Arial"/>
                <a:sym typeface="Arial"/>
              </a:defRPr>
            </a:lvl9pPr>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
        <p:cNvGrpSpPr/>
        <p:nvPr/>
      </p:nvGrpSpPr>
      <p:grpSpPr>
        <a:xfrm>
          <a:off x="0" y="0"/>
          <a:ext cx="0" cy="0"/>
          <a:chOff x="0" y="0"/>
          <a:chExt cx="0" cy="0"/>
        </a:xfrm>
      </p:grpSpPr>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jpeg"/></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3.xml.rels><?xml version="1.0" encoding="UTF-8" standalone="yes"?>
<Relationships xmlns="http://schemas.openxmlformats.org/package/2006/relationships"><Relationship Id="rId3" Type="http://schemas.openxmlformats.org/officeDocument/2006/relationships/image" Target="../media/image4.jpeg"/><Relationship Id="rId7"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www.collingwoodprimary.org.uk/"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93"/>
        <p:cNvGrpSpPr/>
        <p:nvPr/>
      </p:nvGrpSpPr>
      <p:grpSpPr>
        <a:xfrm>
          <a:off x="0" y="0"/>
          <a:ext cx="0" cy="0"/>
          <a:chOff x="0" y="0"/>
          <a:chExt cx="0" cy="0"/>
        </a:xfrm>
      </p:grpSpPr>
      <p:sp>
        <p:nvSpPr>
          <p:cNvPr id="94" name="Google Shape;94;p15"/>
          <p:cNvSpPr txBox="1"/>
          <p:nvPr/>
        </p:nvSpPr>
        <p:spPr>
          <a:xfrm>
            <a:off x="631825" y="4935338"/>
            <a:ext cx="3819489" cy="1612806"/>
          </a:xfrm>
          <a:prstGeom prst="rect">
            <a:avLst/>
          </a:prstGeom>
          <a:noFill/>
          <a:ln>
            <a:noFill/>
          </a:ln>
        </p:spPr>
        <p:txBody>
          <a:bodyPr spcFirstLastPara="1" wrap="square" lIns="91425" tIns="45700" rIns="91425" bIns="45700" anchor="t" anchorCtr="0">
            <a:noAutofit/>
          </a:bodyPr>
          <a:lstStyle/>
          <a:p>
            <a:pPr marL="0" marR="0" lvl="0" indent="0" algn="l" rtl="0">
              <a:lnSpc>
                <a:spcPct val="105714"/>
              </a:lnSpc>
              <a:spcBef>
                <a:spcPts val="0"/>
              </a:spcBef>
              <a:spcAft>
                <a:spcPts val="0"/>
              </a:spcAft>
              <a:buClr>
                <a:schemeClr val="lt1"/>
              </a:buClr>
              <a:buSzPts val="3500"/>
              <a:buFont typeface="Calibri"/>
              <a:buNone/>
            </a:pPr>
            <a:endParaRPr sz="3500" b="0" i="0" u="none" strike="noStrike" cap="none">
              <a:solidFill>
                <a:schemeClr val="lt1"/>
              </a:solidFill>
              <a:latin typeface="Calibri"/>
              <a:ea typeface="Calibri"/>
              <a:cs typeface="Calibri"/>
              <a:sym typeface="Calibri"/>
            </a:endParaRPr>
          </a:p>
        </p:txBody>
      </p:sp>
      <p:pic>
        <p:nvPicPr>
          <p:cNvPr id="95" name="Google Shape;95;p15"/>
          <p:cNvPicPr preferRelativeResize="0"/>
          <p:nvPr/>
        </p:nvPicPr>
        <p:blipFill rotWithShape="1">
          <a:blip r:embed="rId3">
            <a:alphaModFix/>
          </a:blip>
          <a:srcRect/>
          <a:stretch/>
        </p:blipFill>
        <p:spPr>
          <a:xfrm>
            <a:off x="-1" y="-47194"/>
            <a:ext cx="9604375" cy="1793844"/>
          </a:xfrm>
          <a:prstGeom prst="rect">
            <a:avLst/>
          </a:prstGeom>
          <a:noFill/>
          <a:ln>
            <a:noFill/>
          </a:ln>
        </p:spPr>
      </p:pic>
      <p:sp>
        <p:nvSpPr>
          <p:cNvPr id="96" name="Google Shape;96;p15"/>
          <p:cNvSpPr txBox="1"/>
          <p:nvPr/>
        </p:nvSpPr>
        <p:spPr>
          <a:xfrm>
            <a:off x="3304734" y="1094834"/>
            <a:ext cx="6299700" cy="831000"/>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3000"/>
              <a:buFont typeface="Arial"/>
              <a:buNone/>
            </a:pPr>
            <a:r>
              <a:rPr lang="en-US" sz="3000" b="1" i="0" u="none" strike="noStrike" cap="none">
                <a:solidFill>
                  <a:schemeClr val="lt1"/>
                </a:solidFill>
                <a:latin typeface="Comic Sans MS"/>
                <a:ea typeface="Comic Sans MS"/>
                <a:cs typeface="Comic Sans MS"/>
                <a:sym typeface="Comic Sans MS"/>
              </a:rPr>
              <a:t>How to use Google Classroom</a:t>
            </a:r>
            <a:endParaRPr sz="2400" b="0" i="0" u="none" strike="noStrike" cap="none">
              <a:solidFill>
                <a:schemeClr val="lt1"/>
              </a:solidFill>
              <a:latin typeface="Comic Sans MS"/>
              <a:ea typeface="Comic Sans MS"/>
              <a:cs typeface="Comic Sans MS"/>
              <a:sym typeface="Comic Sans MS"/>
            </a:endParaRPr>
          </a:p>
        </p:txBody>
      </p:sp>
      <p:pic>
        <p:nvPicPr>
          <p:cNvPr id="97" name="Google Shape;97;p15" descr="Schoolgirl, nine, warned she could be sent home if she doesn't get ..."/>
          <p:cNvPicPr preferRelativeResize="0"/>
          <p:nvPr/>
        </p:nvPicPr>
        <p:blipFill rotWithShape="1">
          <a:blip r:embed="rId4">
            <a:alphaModFix/>
          </a:blip>
          <a:srcRect b="6621"/>
          <a:stretch/>
        </p:blipFill>
        <p:spPr>
          <a:xfrm>
            <a:off x="-1" y="1746650"/>
            <a:ext cx="9604375" cy="5100608"/>
          </a:xfrm>
          <a:prstGeom prst="rect">
            <a:avLst/>
          </a:prstGeom>
          <a:noFill/>
          <a:ln>
            <a:noFill/>
          </a:ln>
        </p:spPr>
      </p:pic>
      <p:pic>
        <p:nvPicPr>
          <p:cNvPr id="98" name="Google Shape;98;p15"/>
          <p:cNvPicPr preferRelativeResize="0"/>
          <p:nvPr/>
        </p:nvPicPr>
        <p:blipFill rotWithShape="1">
          <a:blip r:embed="rId5">
            <a:alphaModFix/>
          </a:blip>
          <a:srcRect/>
          <a:stretch/>
        </p:blipFill>
        <p:spPr>
          <a:xfrm>
            <a:off x="6625883" y="4783015"/>
            <a:ext cx="2978492" cy="2097491"/>
          </a:xfrm>
          <a:prstGeom prst="rect">
            <a:avLst/>
          </a:prstGeom>
          <a:noFill/>
          <a:ln>
            <a:noFill/>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2"/>
        <p:cNvGrpSpPr/>
        <p:nvPr/>
      </p:nvGrpSpPr>
      <p:grpSpPr>
        <a:xfrm>
          <a:off x="0" y="0"/>
          <a:ext cx="0" cy="0"/>
          <a:chOff x="0" y="0"/>
          <a:chExt cx="0" cy="0"/>
        </a:xfrm>
      </p:grpSpPr>
      <p:sp>
        <p:nvSpPr>
          <p:cNvPr id="103" name="Google Shape;103;p16"/>
          <p:cNvSpPr txBox="1">
            <a:spLocks noGrp="1"/>
          </p:cNvSpPr>
          <p:nvPr>
            <p:ph type="body" idx="1"/>
          </p:nvPr>
        </p:nvSpPr>
        <p:spPr>
          <a:xfrm>
            <a:off x="0" y="433094"/>
            <a:ext cx="9604500" cy="6424800"/>
          </a:xfrm>
          <a:prstGeom prst="rect">
            <a:avLst/>
          </a:prstGeom>
          <a:noFill/>
          <a:ln>
            <a:noFill/>
          </a:ln>
        </p:spPr>
        <p:txBody>
          <a:bodyPr spcFirstLastPara="1" wrap="square" lIns="0" tIns="0" rIns="0" bIns="0" anchor="t" anchorCtr="0">
            <a:noAutofit/>
          </a:bodyPr>
          <a:lstStyle/>
          <a:p>
            <a:pPr marL="457200" marR="548640" lvl="0" indent="0" algn="l" rtl="0">
              <a:lnSpc>
                <a:spcPct val="106250"/>
              </a:lnSpc>
              <a:spcBef>
                <a:spcPts val="2220"/>
              </a:spcBef>
              <a:spcAft>
                <a:spcPts val="0"/>
              </a:spcAft>
              <a:buSzPts val="1400"/>
              <a:buNone/>
            </a:pPr>
            <a:r>
              <a:rPr lang="en-US" sz="3000" b="1">
                <a:solidFill>
                  <a:srgbClr val="7F7F7F"/>
                </a:solidFill>
                <a:latin typeface="Comic Sans MS"/>
                <a:ea typeface="Comic Sans MS"/>
                <a:cs typeface="Comic Sans MS"/>
                <a:sym typeface="Comic Sans MS"/>
              </a:rPr>
              <a:t>Google Classroom</a:t>
            </a:r>
            <a:endParaRPr sz="3000" b="1">
              <a:solidFill>
                <a:srgbClr val="7F7F7F"/>
              </a:solidFill>
              <a:latin typeface="Comic Sans MS"/>
              <a:ea typeface="Comic Sans MS"/>
              <a:cs typeface="Comic Sans MS"/>
              <a:sym typeface="Comic Sans MS"/>
            </a:endParaRPr>
          </a:p>
          <a:p>
            <a:pPr marL="457200" marR="548640" lvl="0" indent="-317500" algn="l" rtl="0">
              <a:lnSpc>
                <a:spcPct val="106250"/>
              </a:lnSpc>
              <a:spcBef>
                <a:spcPts val="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To access Google Classroom children need to login to their new Gmail account. This is on: </a:t>
            </a:r>
            <a:r>
              <a:rPr lang="en-US" b="1">
                <a:solidFill>
                  <a:srgbClr val="0070C0"/>
                </a:solidFill>
                <a:latin typeface="Comic Sans MS"/>
                <a:ea typeface="Comic Sans MS"/>
                <a:cs typeface="Comic Sans MS"/>
                <a:sym typeface="Comic Sans MS"/>
              </a:rPr>
              <a:t>gmail.com</a:t>
            </a:r>
            <a:r>
              <a:rPr lang="en-US" b="1">
                <a:solidFill>
                  <a:srgbClr val="7F7F7F"/>
                </a:solidFill>
                <a:latin typeface="Comic Sans MS"/>
                <a:ea typeface="Comic Sans MS"/>
                <a:cs typeface="Comic Sans MS"/>
                <a:sym typeface="Comic Sans MS"/>
              </a:rPr>
              <a:t> </a:t>
            </a:r>
            <a:endParaRPr b="1">
              <a:solidFill>
                <a:srgbClr val="7F7F7F"/>
              </a:solidFill>
              <a:latin typeface="Comic Sans MS"/>
              <a:ea typeface="Comic Sans MS"/>
              <a:cs typeface="Comic Sans MS"/>
              <a:sym typeface="Comic Sans MS"/>
            </a:endParaRPr>
          </a:p>
          <a:p>
            <a:pPr marL="457200" marR="548640" lvl="0" indent="-317500" algn="l" rtl="0">
              <a:lnSpc>
                <a:spcPct val="106250"/>
              </a:lnSpc>
              <a:spcBef>
                <a:spcPts val="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They then enter their email address and password (in their home login sheets). Please do not hesitate to contact us if your child has lost their login details.</a:t>
            </a:r>
            <a:endParaRPr/>
          </a:p>
          <a:p>
            <a:pPr marL="457200" marR="548640" lvl="0" indent="-228600" algn="l" rtl="0">
              <a:lnSpc>
                <a:spcPct val="106250"/>
              </a:lnSpc>
              <a:spcBef>
                <a:spcPts val="0"/>
              </a:spcBef>
              <a:spcAft>
                <a:spcPts val="0"/>
              </a:spcAft>
              <a:buClr>
                <a:srgbClr val="7F7F7F"/>
              </a:buClr>
              <a:buSzPts val="1400"/>
              <a:buFont typeface="Comic Sans MS"/>
              <a:buNone/>
            </a:pPr>
            <a:endParaRPr b="1">
              <a:solidFill>
                <a:srgbClr val="7F7F7F"/>
              </a:solidFill>
              <a:latin typeface="Comic Sans MS"/>
              <a:ea typeface="Comic Sans MS"/>
              <a:cs typeface="Comic Sans MS"/>
              <a:sym typeface="Comic Sans MS"/>
            </a:endParaRPr>
          </a:p>
          <a:p>
            <a:pPr marL="457200" marR="548640" lvl="0" indent="-317500" algn="l" rtl="0">
              <a:lnSpc>
                <a:spcPct val="106250"/>
              </a:lnSpc>
              <a:spcBef>
                <a:spcPts val="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An example login looks like this:</a:t>
            </a:r>
            <a:endParaRPr b="1">
              <a:solidFill>
                <a:srgbClr val="7F7F7F"/>
              </a:solidFill>
              <a:latin typeface="Comic Sans MS"/>
              <a:ea typeface="Comic Sans MS"/>
              <a:cs typeface="Comic Sans MS"/>
              <a:sym typeface="Comic Sans MS"/>
            </a:endParaRPr>
          </a:p>
          <a:p>
            <a:pPr marL="457200" marR="548640" lvl="0" indent="0" algn="l" rtl="0">
              <a:lnSpc>
                <a:spcPct val="106250"/>
              </a:lnSpc>
              <a:spcBef>
                <a:spcPts val="2220"/>
              </a:spcBef>
              <a:spcAft>
                <a:spcPts val="0"/>
              </a:spcAft>
              <a:buSzPts val="1400"/>
              <a:buNone/>
            </a:pPr>
            <a:endParaRPr sz="2000" b="1">
              <a:solidFill>
                <a:srgbClr val="7F7F7F"/>
              </a:solidFill>
              <a:latin typeface="Comic Sans MS"/>
              <a:ea typeface="Comic Sans MS"/>
              <a:cs typeface="Comic Sans MS"/>
              <a:sym typeface="Comic Sans MS"/>
            </a:endParaRPr>
          </a:p>
          <a:p>
            <a:pPr marL="457200" marR="548640" lvl="0" indent="0" algn="l" rtl="0">
              <a:lnSpc>
                <a:spcPct val="106250"/>
              </a:lnSpc>
              <a:spcBef>
                <a:spcPts val="2220"/>
              </a:spcBef>
              <a:spcAft>
                <a:spcPts val="0"/>
              </a:spcAft>
              <a:buSzPts val="1400"/>
              <a:buNone/>
            </a:pPr>
            <a:endParaRPr sz="2100" b="1">
              <a:solidFill>
                <a:srgbClr val="7F7F7F"/>
              </a:solidFill>
            </a:endParaRPr>
          </a:p>
          <a:p>
            <a:pPr marL="457200" marR="548640" lvl="0" indent="0" algn="l" rtl="0">
              <a:lnSpc>
                <a:spcPct val="106250"/>
              </a:lnSpc>
              <a:spcBef>
                <a:spcPts val="2220"/>
              </a:spcBef>
              <a:spcAft>
                <a:spcPts val="0"/>
              </a:spcAft>
              <a:buSzPts val="1400"/>
              <a:buNone/>
            </a:pPr>
            <a:endParaRPr sz="2100" b="1">
              <a:solidFill>
                <a:srgbClr val="7F7F7F"/>
              </a:solidFill>
            </a:endParaRPr>
          </a:p>
          <a:p>
            <a:pPr marL="457200" marR="548640" lvl="0" indent="0" algn="l" rtl="0">
              <a:lnSpc>
                <a:spcPct val="106250"/>
              </a:lnSpc>
              <a:spcBef>
                <a:spcPts val="2220"/>
              </a:spcBef>
              <a:spcAft>
                <a:spcPts val="0"/>
              </a:spcAft>
              <a:buSzPts val="1400"/>
              <a:buNone/>
            </a:pPr>
            <a:r>
              <a:rPr lang="en-US" b="1">
                <a:solidFill>
                  <a:srgbClr val="7F7F7F"/>
                </a:solidFill>
                <a:latin typeface="Comic Sans MS"/>
                <a:ea typeface="Comic Sans MS"/>
                <a:cs typeface="Comic Sans MS"/>
                <a:sym typeface="Comic Sans MS"/>
              </a:rPr>
              <a:t>You will be able to upload pictures of your work that you have completed and send it to your teacher. Notes can also be added. If you need help or any further support please contact the school office by telephone or email.</a:t>
            </a:r>
            <a:endParaRPr/>
          </a:p>
          <a:p>
            <a:pPr marL="457200" marR="548640" lvl="0" indent="0" algn="l" rtl="0">
              <a:lnSpc>
                <a:spcPct val="106250"/>
              </a:lnSpc>
              <a:spcBef>
                <a:spcPts val="2220"/>
              </a:spcBef>
              <a:spcAft>
                <a:spcPts val="0"/>
              </a:spcAft>
              <a:buSzPts val="1400"/>
              <a:buNone/>
            </a:pPr>
            <a:endParaRPr sz="2100" b="1">
              <a:solidFill>
                <a:srgbClr val="7F7F7F"/>
              </a:solidFill>
            </a:endParaRPr>
          </a:p>
        </p:txBody>
      </p:sp>
      <p:pic>
        <p:nvPicPr>
          <p:cNvPr id="104" name="Google Shape;104;p16"/>
          <p:cNvPicPr preferRelativeResize="0"/>
          <p:nvPr/>
        </p:nvPicPr>
        <p:blipFill rotWithShape="1">
          <a:blip r:embed="rId3">
            <a:alphaModFix/>
          </a:blip>
          <a:srcRect/>
          <a:stretch/>
        </p:blipFill>
        <p:spPr>
          <a:xfrm>
            <a:off x="8336546" y="71755"/>
            <a:ext cx="877623" cy="877623"/>
          </a:xfrm>
          <a:prstGeom prst="rect">
            <a:avLst/>
          </a:prstGeom>
          <a:noFill/>
          <a:ln>
            <a:noFill/>
          </a:ln>
        </p:spPr>
      </p:pic>
      <p:pic>
        <p:nvPicPr>
          <p:cNvPr id="105" name="Google Shape;105;p16"/>
          <p:cNvPicPr preferRelativeResize="0"/>
          <p:nvPr/>
        </p:nvPicPr>
        <p:blipFill rotWithShape="1">
          <a:blip r:embed="rId4">
            <a:alphaModFix/>
          </a:blip>
          <a:srcRect/>
          <a:stretch/>
        </p:blipFill>
        <p:spPr>
          <a:xfrm>
            <a:off x="4658171" y="3212976"/>
            <a:ext cx="3371850" cy="184785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9"/>
        <p:cNvGrpSpPr/>
        <p:nvPr/>
      </p:nvGrpSpPr>
      <p:grpSpPr>
        <a:xfrm>
          <a:off x="0" y="0"/>
          <a:ext cx="0" cy="0"/>
          <a:chOff x="0" y="0"/>
          <a:chExt cx="0" cy="0"/>
        </a:xfrm>
      </p:grpSpPr>
      <p:sp>
        <p:nvSpPr>
          <p:cNvPr id="110" name="Google Shape;110;p17"/>
          <p:cNvSpPr txBox="1">
            <a:spLocks noGrp="1"/>
          </p:cNvSpPr>
          <p:nvPr>
            <p:ph type="body" idx="1"/>
          </p:nvPr>
        </p:nvSpPr>
        <p:spPr>
          <a:xfrm>
            <a:off x="0" y="433100"/>
            <a:ext cx="6428400" cy="6424800"/>
          </a:xfrm>
          <a:prstGeom prst="rect">
            <a:avLst/>
          </a:prstGeom>
          <a:noFill/>
          <a:ln>
            <a:noFill/>
          </a:ln>
        </p:spPr>
        <p:txBody>
          <a:bodyPr spcFirstLastPara="1" wrap="square" lIns="0" tIns="0" rIns="0" bIns="0" anchor="t" anchorCtr="0">
            <a:noAutofit/>
          </a:bodyPr>
          <a:lstStyle/>
          <a:p>
            <a:pPr marL="457200" marR="548640" lvl="0" indent="0" algn="l" rtl="0">
              <a:lnSpc>
                <a:spcPct val="106250"/>
              </a:lnSpc>
              <a:spcBef>
                <a:spcPts val="2220"/>
              </a:spcBef>
              <a:spcAft>
                <a:spcPts val="0"/>
              </a:spcAft>
              <a:buSzPts val="1400"/>
              <a:buNone/>
            </a:pPr>
            <a:r>
              <a:rPr lang="en-US" sz="3000" b="1">
                <a:solidFill>
                  <a:srgbClr val="7F7F7F"/>
                </a:solidFill>
                <a:latin typeface="Comic Sans MS"/>
                <a:ea typeface="Comic Sans MS"/>
                <a:cs typeface="Comic Sans MS"/>
                <a:sym typeface="Comic Sans MS"/>
              </a:rPr>
              <a:t>Google Classroom</a:t>
            </a:r>
            <a:endParaRPr sz="3000" b="1">
              <a:solidFill>
                <a:srgbClr val="7F7F7F"/>
              </a:solidFill>
              <a:latin typeface="Comic Sans MS"/>
              <a:ea typeface="Comic Sans MS"/>
              <a:cs typeface="Comic Sans MS"/>
              <a:sym typeface="Comic Sans MS"/>
            </a:endParaRPr>
          </a:p>
          <a:p>
            <a:pPr marL="457200" marR="548640" lvl="0" indent="-317500" algn="l" rtl="0">
              <a:lnSpc>
                <a:spcPct val="106250"/>
              </a:lnSpc>
              <a:spcBef>
                <a:spcPts val="222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Once logged into Gmail, you need to                                            click the 9 dots at the top right of the screen and then click on the Google Classroom icon:</a:t>
            </a:r>
            <a:endParaRPr b="1">
              <a:solidFill>
                <a:srgbClr val="7F7F7F"/>
              </a:solidFill>
              <a:latin typeface="Comic Sans MS"/>
              <a:ea typeface="Comic Sans MS"/>
              <a:cs typeface="Comic Sans MS"/>
              <a:sym typeface="Comic Sans MS"/>
            </a:endParaRPr>
          </a:p>
          <a:p>
            <a:pPr marL="0" marR="548640" lvl="0" indent="0" algn="l" rtl="0">
              <a:lnSpc>
                <a:spcPct val="106250"/>
              </a:lnSpc>
              <a:spcBef>
                <a:spcPts val="2220"/>
              </a:spcBef>
              <a:spcAft>
                <a:spcPts val="0"/>
              </a:spcAft>
              <a:buSzPts val="1400"/>
              <a:buNone/>
            </a:pPr>
            <a:endParaRPr b="1">
              <a:solidFill>
                <a:srgbClr val="7F7F7F"/>
              </a:solidFill>
              <a:latin typeface="Comic Sans MS"/>
              <a:ea typeface="Comic Sans MS"/>
              <a:cs typeface="Comic Sans MS"/>
              <a:sym typeface="Comic Sans MS"/>
            </a:endParaRPr>
          </a:p>
          <a:p>
            <a:pPr marL="457200" marR="548640" lvl="0" indent="-317500" algn="l" rtl="0">
              <a:lnSpc>
                <a:spcPct val="106250"/>
              </a:lnSpc>
              <a:spcBef>
                <a:spcPts val="222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Then click on the children's class.</a:t>
            </a:r>
            <a:endParaRPr b="1">
              <a:solidFill>
                <a:srgbClr val="7F7F7F"/>
              </a:solidFill>
              <a:latin typeface="Comic Sans MS"/>
              <a:ea typeface="Comic Sans MS"/>
              <a:cs typeface="Comic Sans MS"/>
              <a:sym typeface="Comic Sans MS"/>
            </a:endParaRPr>
          </a:p>
          <a:p>
            <a:pPr marL="0" marR="548640" lvl="0" indent="0" algn="l" rtl="0">
              <a:lnSpc>
                <a:spcPct val="106250"/>
              </a:lnSpc>
              <a:spcBef>
                <a:spcPts val="2220"/>
              </a:spcBef>
              <a:spcAft>
                <a:spcPts val="0"/>
              </a:spcAft>
              <a:buSzPts val="1400"/>
              <a:buNone/>
            </a:pPr>
            <a:endParaRPr b="1">
              <a:solidFill>
                <a:srgbClr val="7F7F7F"/>
              </a:solidFill>
              <a:latin typeface="Comic Sans MS"/>
              <a:ea typeface="Comic Sans MS"/>
              <a:cs typeface="Comic Sans MS"/>
              <a:sym typeface="Comic Sans MS"/>
            </a:endParaRPr>
          </a:p>
          <a:p>
            <a:pPr marL="457200" marR="548640" lvl="0" indent="-304800" algn="l" rtl="0">
              <a:lnSpc>
                <a:spcPct val="106250"/>
              </a:lnSpc>
              <a:spcBef>
                <a:spcPts val="2220"/>
              </a:spcBef>
              <a:spcAft>
                <a:spcPts val="0"/>
              </a:spcAft>
              <a:buClr>
                <a:srgbClr val="7F7F7F"/>
              </a:buClr>
              <a:buSzPts val="1200"/>
              <a:buFont typeface="Comic Sans MS"/>
              <a:buChar char="●"/>
            </a:pPr>
            <a:r>
              <a:rPr lang="en-US" b="1">
                <a:solidFill>
                  <a:srgbClr val="7F7F7F"/>
                </a:solidFill>
                <a:latin typeface="Comic Sans MS"/>
                <a:ea typeface="Comic Sans MS"/>
                <a:cs typeface="Comic Sans MS"/>
                <a:sym typeface="Comic Sans MS"/>
              </a:rPr>
              <a:t>All messages will then appear on this screen and the class work icon at the top. </a:t>
            </a:r>
            <a:endParaRPr b="1">
              <a:solidFill>
                <a:srgbClr val="7F7F7F"/>
              </a:solidFill>
              <a:latin typeface="Comic Sans MS"/>
              <a:ea typeface="Comic Sans MS"/>
              <a:cs typeface="Comic Sans MS"/>
              <a:sym typeface="Comic Sans MS"/>
            </a:endParaRPr>
          </a:p>
          <a:p>
            <a:pPr marL="457200" marR="548640" lvl="0" indent="-317500" algn="l" rtl="0">
              <a:lnSpc>
                <a:spcPct val="106250"/>
              </a:lnSpc>
              <a:spcBef>
                <a:spcPts val="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Once logged in you can upload a file or picture of the work completed by pressing add or create.</a:t>
            </a:r>
            <a:endParaRPr b="1">
              <a:solidFill>
                <a:srgbClr val="7F7F7F"/>
              </a:solidFill>
              <a:latin typeface="Comic Sans MS"/>
              <a:ea typeface="Comic Sans MS"/>
              <a:cs typeface="Comic Sans MS"/>
              <a:sym typeface="Comic Sans MS"/>
            </a:endParaRPr>
          </a:p>
          <a:p>
            <a:pPr marL="457200" marR="548640" lvl="0" indent="-317500" algn="l" rtl="0">
              <a:lnSpc>
                <a:spcPct val="106250"/>
              </a:lnSpc>
              <a:spcBef>
                <a:spcPts val="0"/>
              </a:spcBef>
              <a:spcAft>
                <a:spcPts val="0"/>
              </a:spcAft>
              <a:buClr>
                <a:srgbClr val="7F7F7F"/>
              </a:buClr>
              <a:buSzPts val="1400"/>
              <a:buFont typeface="Comic Sans MS"/>
              <a:buChar char="●"/>
            </a:pPr>
            <a:r>
              <a:rPr lang="en-US" b="1">
                <a:solidFill>
                  <a:srgbClr val="7F7F7F"/>
                </a:solidFill>
                <a:latin typeface="Comic Sans MS"/>
                <a:ea typeface="Comic Sans MS"/>
                <a:cs typeface="Comic Sans MS"/>
                <a:sym typeface="Comic Sans MS"/>
              </a:rPr>
              <a:t>If you have more than one child in school, please make sure you fully log out of all tabs before logging on as a different child. </a:t>
            </a:r>
            <a:endParaRPr b="1">
              <a:solidFill>
                <a:srgbClr val="7F7F7F"/>
              </a:solidFill>
              <a:latin typeface="Comic Sans MS"/>
              <a:ea typeface="Comic Sans MS"/>
              <a:cs typeface="Comic Sans MS"/>
              <a:sym typeface="Comic Sans MS"/>
            </a:endParaRPr>
          </a:p>
          <a:p>
            <a:pPr marL="0" marR="548640" lvl="0" indent="0" algn="l" rtl="0">
              <a:lnSpc>
                <a:spcPct val="106250"/>
              </a:lnSpc>
              <a:spcBef>
                <a:spcPts val="2220"/>
              </a:spcBef>
              <a:spcAft>
                <a:spcPts val="0"/>
              </a:spcAft>
              <a:buSzPts val="1400"/>
              <a:buNone/>
            </a:pPr>
            <a:endParaRPr sz="2000">
              <a:solidFill>
                <a:srgbClr val="7F7F7F"/>
              </a:solidFill>
              <a:latin typeface="Comic Sans MS"/>
              <a:ea typeface="Comic Sans MS"/>
              <a:cs typeface="Comic Sans MS"/>
              <a:sym typeface="Comic Sans MS"/>
            </a:endParaRPr>
          </a:p>
          <a:p>
            <a:pPr marL="0" marR="548640" lvl="0" indent="0" algn="l" rtl="0">
              <a:lnSpc>
                <a:spcPct val="106250"/>
              </a:lnSpc>
              <a:spcBef>
                <a:spcPts val="2220"/>
              </a:spcBef>
              <a:spcAft>
                <a:spcPts val="0"/>
              </a:spcAft>
              <a:buSzPts val="1400"/>
              <a:buNone/>
            </a:pPr>
            <a:endParaRPr sz="2000" b="1">
              <a:solidFill>
                <a:srgbClr val="7F7F7F"/>
              </a:solidFill>
              <a:latin typeface="Comic Sans MS"/>
              <a:ea typeface="Comic Sans MS"/>
              <a:cs typeface="Comic Sans MS"/>
              <a:sym typeface="Comic Sans MS"/>
            </a:endParaRPr>
          </a:p>
          <a:p>
            <a:pPr marL="457200" marR="548640" lvl="0" indent="0" algn="l" rtl="0">
              <a:lnSpc>
                <a:spcPct val="106250"/>
              </a:lnSpc>
              <a:spcBef>
                <a:spcPts val="2220"/>
              </a:spcBef>
              <a:spcAft>
                <a:spcPts val="0"/>
              </a:spcAft>
              <a:buSzPts val="1400"/>
              <a:buNone/>
            </a:pPr>
            <a:endParaRPr sz="2000" b="1">
              <a:solidFill>
                <a:srgbClr val="7F7F7F"/>
              </a:solidFill>
              <a:latin typeface="Comic Sans MS"/>
              <a:ea typeface="Comic Sans MS"/>
              <a:cs typeface="Comic Sans MS"/>
              <a:sym typeface="Comic Sans MS"/>
            </a:endParaRPr>
          </a:p>
          <a:p>
            <a:pPr marL="457200" marR="548640" lvl="0" indent="0" algn="l" rtl="0">
              <a:lnSpc>
                <a:spcPct val="106250"/>
              </a:lnSpc>
              <a:spcBef>
                <a:spcPts val="2220"/>
              </a:spcBef>
              <a:spcAft>
                <a:spcPts val="0"/>
              </a:spcAft>
              <a:buSzPts val="1400"/>
              <a:buNone/>
            </a:pPr>
            <a:endParaRPr sz="2100" b="1">
              <a:solidFill>
                <a:srgbClr val="7F7F7F"/>
              </a:solidFill>
            </a:endParaRPr>
          </a:p>
        </p:txBody>
      </p:sp>
      <p:pic>
        <p:nvPicPr>
          <p:cNvPr id="111" name="Google Shape;111;p17"/>
          <p:cNvPicPr preferRelativeResize="0"/>
          <p:nvPr/>
        </p:nvPicPr>
        <p:blipFill rotWithShape="1">
          <a:blip r:embed="rId3">
            <a:alphaModFix/>
          </a:blip>
          <a:srcRect/>
          <a:stretch/>
        </p:blipFill>
        <p:spPr>
          <a:xfrm>
            <a:off x="8336546" y="71755"/>
            <a:ext cx="877623" cy="877623"/>
          </a:xfrm>
          <a:prstGeom prst="rect">
            <a:avLst/>
          </a:prstGeom>
          <a:noFill/>
          <a:ln>
            <a:noFill/>
          </a:ln>
        </p:spPr>
      </p:pic>
      <p:pic>
        <p:nvPicPr>
          <p:cNvPr id="112" name="Google Shape;112;p17"/>
          <p:cNvPicPr preferRelativeResize="0"/>
          <p:nvPr/>
        </p:nvPicPr>
        <p:blipFill rotWithShape="1">
          <a:blip r:embed="rId4">
            <a:alphaModFix/>
          </a:blip>
          <a:srcRect r="43798"/>
          <a:stretch/>
        </p:blipFill>
        <p:spPr>
          <a:xfrm>
            <a:off x="5747075" y="850225"/>
            <a:ext cx="2589475" cy="1143000"/>
          </a:xfrm>
          <a:prstGeom prst="rect">
            <a:avLst/>
          </a:prstGeom>
          <a:noFill/>
          <a:ln>
            <a:noFill/>
          </a:ln>
        </p:spPr>
      </p:pic>
      <p:pic>
        <p:nvPicPr>
          <p:cNvPr id="113" name="Google Shape;113;p17"/>
          <p:cNvPicPr preferRelativeResize="0"/>
          <p:nvPr/>
        </p:nvPicPr>
        <p:blipFill rotWithShape="1">
          <a:blip r:embed="rId5">
            <a:alphaModFix/>
          </a:blip>
          <a:srcRect/>
          <a:stretch/>
        </p:blipFill>
        <p:spPr>
          <a:xfrm>
            <a:off x="6200725" y="1993225"/>
            <a:ext cx="789550" cy="783025"/>
          </a:xfrm>
          <a:prstGeom prst="rect">
            <a:avLst/>
          </a:prstGeom>
          <a:noFill/>
          <a:ln>
            <a:noFill/>
          </a:ln>
        </p:spPr>
      </p:pic>
      <p:pic>
        <p:nvPicPr>
          <p:cNvPr id="114" name="Google Shape;114;p17"/>
          <p:cNvPicPr preferRelativeResize="0"/>
          <p:nvPr/>
        </p:nvPicPr>
        <p:blipFill rotWithShape="1">
          <a:blip r:embed="rId6">
            <a:alphaModFix/>
          </a:blip>
          <a:srcRect/>
          <a:stretch/>
        </p:blipFill>
        <p:spPr>
          <a:xfrm>
            <a:off x="6022350" y="2889175"/>
            <a:ext cx="2800350" cy="914400"/>
          </a:xfrm>
          <a:prstGeom prst="rect">
            <a:avLst/>
          </a:prstGeom>
          <a:noFill/>
          <a:ln>
            <a:noFill/>
          </a:ln>
        </p:spPr>
      </p:pic>
      <p:pic>
        <p:nvPicPr>
          <p:cNvPr id="115" name="Google Shape;115;p17"/>
          <p:cNvPicPr preferRelativeResize="0"/>
          <p:nvPr/>
        </p:nvPicPr>
        <p:blipFill rotWithShape="1">
          <a:blip r:embed="rId7">
            <a:alphaModFix/>
          </a:blip>
          <a:srcRect/>
          <a:stretch/>
        </p:blipFill>
        <p:spPr>
          <a:xfrm>
            <a:off x="6138550" y="4081750"/>
            <a:ext cx="2684151" cy="2667000"/>
          </a:xfrm>
          <a:prstGeom prst="rect">
            <a:avLst/>
          </a:prstGeom>
          <a:noFill/>
          <a:ln>
            <a:noFill/>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D8D8D8"/>
        </a:solidFill>
        <a:effectLst/>
      </p:bgPr>
    </p:bg>
    <p:spTree>
      <p:nvGrpSpPr>
        <p:cNvPr id="1" name="Shape 120"/>
        <p:cNvGrpSpPr/>
        <p:nvPr/>
      </p:nvGrpSpPr>
      <p:grpSpPr>
        <a:xfrm>
          <a:off x="0" y="0"/>
          <a:ext cx="0" cy="0"/>
          <a:chOff x="0" y="0"/>
          <a:chExt cx="0" cy="0"/>
        </a:xfrm>
      </p:grpSpPr>
      <p:sp>
        <p:nvSpPr>
          <p:cNvPr id="121" name="Google Shape;121;p18"/>
          <p:cNvSpPr txBox="1"/>
          <p:nvPr/>
        </p:nvSpPr>
        <p:spPr>
          <a:xfrm>
            <a:off x="631825" y="4935338"/>
            <a:ext cx="3819489" cy="1612806"/>
          </a:xfrm>
          <a:prstGeom prst="rect">
            <a:avLst/>
          </a:prstGeom>
          <a:noFill/>
          <a:ln>
            <a:noFill/>
          </a:ln>
        </p:spPr>
        <p:txBody>
          <a:bodyPr spcFirstLastPara="1" wrap="square" lIns="91425" tIns="45700" rIns="91425" bIns="45700" anchor="t" anchorCtr="0">
            <a:noAutofit/>
          </a:bodyPr>
          <a:lstStyle/>
          <a:p>
            <a:pPr marL="0" marR="0" lvl="0" indent="0" algn="l" rtl="0">
              <a:lnSpc>
                <a:spcPct val="105714"/>
              </a:lnSpc>
              <a:spcBef>
                <a:spcPts val="0"/>
              </a:spcBef>
              <a:spcAft>
                <a:spcPts val="0"/>
              </a:spcAft>
              <a:buClr>
                <a:schemeClr val="lt1"/>
              </a:buClr>
              <a:buSzPts val="3500"/>
              <a:buFont typeface="Calibri"/>
              <a:buNone/>
            </a:pPr>
            <a:endParaRPr sz="3500" b="0" i="0" u="none" strike="noStrike" cap="none">
              <a:solidFill>
                <a:schemeClr val="lt1"/>
              </a:solidFill>
              <a:latin typeface="Calibri"/>
              <a:ea typeface="Calibri"/>
              <a:cs typeface="Calibri"/>
              <a:sym typeface="Calibri"/>
            </a:endParaRPr>
          </a:p>
        </p:txBody>
      </p:sp>
      <p:pic>
        <p:nvPicPr>
          <p:cNvPr id="122" name="Google Shape;122;p18"/>
          <p:cNvPicPr preferRelativeResize="0"/>
          <p:nvPr/>
        </p:nvPicPr>
        <p:blipFill rotWithShape="1">
          <a:blip r:embed="rId3">
            <a:alphaModFix/>
          </a:blip>
          <a:srcRect t="1876"/>
          <a:stretch/>
        </p:blipFill>
        <p:spPr>
          <a:xfrm>
            <a:off x="-1" y="2358189"/>
            <a:ext cx="9604375" cy="1760186"/>
          </a:xfrm>
          <a:prstGeom prst="rect">
            <a:avLst/>
          </a:prstGeom>
          <a:noFill/>
          <a:ln>
            <a:noFill/>
          </a:ln>
        </p:spPr>
      </p:pic>
      <p:sp>
        <p:nvSpPr>
          <p:cNvPr id="123" name="Google Shape;123;p18"/>
          <p:cNvSpPr txBox="1"/>
          <p:nvPr/>
        </p:nvSpPr>
        <p:spPr>
          <a:xfrm>
            <a:off x="2037347" y="3360386"/>
            <a:ext cx="7567028" cy="830997"/>
          </a:xfrm>
          <a:prstGeom prst="rect">
            <a:avLst/>
          </a:prstGeom>
          <a:noFill/>
          <a:ln>
            <a:noFill/>
          </a:ln>
        </p:spPr>
        <p:txBody>
          <a:bodyPr spcFirstLastPara="1" wrap="square" lIns="91425" tIns="45700" rIns="91425" bIns="45700" anchor="t" anchorCtr="0">
            <a:noAutofit/>
          </a:bodyPr>
          <a:lstStyle/>
          <a:p>
            <a:pPr marL="0" marR="0" lvl="0" indent="0" algn="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Arial"/>
                <a:ea typeface="Arial"/>
                <a:cs typeface="Arial"/>
                <a:sym typeface="Arial"/>
              </a:rPr>
              <a:t>Website: </a:t>
            </a:r>
            <a:r>
              <a:rPr lang="en-US" sz="2400" b="0" i="0" u="sng" strike="noStrike" cap="none">
                <a:solidFill>
                  <a:schemeClr val="hlink"/>
                </a:solidFill>
                <a:latin typeface="Arial"/>
                <a:ea typeface="Arial"/>
                <a:cs typeface="Arial"/>
                <a:sym typeface="Arial"/>
                <a:hlinkClick r:id="rId4"/>
              </a:rPr>
              <a:t>https://www.collingwoodprimary.org.uk/</a:t>
            </a:r>
            <a:endParaRPr sz="2400" b="1" i="0" u="none" strike="noStrike" cap="none">
              <a:solidFill>
                <a:schemeClr val="lt1"/>
              </a:solidFill>
              <a:latin typeface="Arial"/>
              <a:ea typeface="Arial"/>
              <a:cs typeface="Arial"/>
              <a:sym typeface="Arial"/>
            </a:endParaRPr>
          </a:p>
          <a:p>
            <a:pPr marL="0" marR="0" lvl="0" indent="0" algn="r" rtl="0">
              <a:lnSpc>
                <a:spcPct val="100000"/>
              </a:lnSpc>
              <a:spcBef>
                <a:spcPts val="0"/>
              </a:spcBef>
              <a:spcAft>
                <a:spcPts val="0"/>
              </a:spcAft>
              <a:buClr>
                <a:srgbClr val="000000"/>
              </a:buClr>
              <a:buSzPts val="2400"/>
              <a:buFont typeface="Arial"/>
              <a:buNone/>
            </a:pPr>
            <a:r>
              <a:rPr lang="en-US" sz="2400" b="1" i="0" u="none" strike="noStrike" cap="none">
                <a:solidFill>
                  <a:schemeClr val="lt1"/>
                </a:solidFill>
                <a:latin typeface="Arial"/>
                <a:ea typeface="Arial"/>
                <a:cs typeface="Arial"/>
                <a:sym typeface="Arial"/>
              </a:rPr>
              <a:t>Twitter: @Collingwood_PS </a:t>
            </a:r>
            <a:endParaRPr sz="1800" b="0" i="0" u="none" strike="noStrike" cap="none">
              <a:solidFill>
                <a:schemeClr val="lt1"/>
              </a:solidFill>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default layout">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223</Words>
  <Application>Microsoft Office PowerPoint</Application>
  <PresentationFormat>Custom</PresentationFormat>
  <Paragraphs>24</Paragraphs>
  <Slides>4</Slides>
  <Notes>4</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default layout</vt:lpstr>
      <vt:lpstr>Slide 1</vt:lpstr>
      <vt:lpstr>Slide 2</vt:lpstr>
      <vt:lpstr>Slide 3</vt:lpstr>
      <vt:lpstr>Slide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School</dc:creator>
  <cp:lastModifiedBy>School</cp:lastModifiedBy>
  <cp:revision>1</cp:revision>
  <dcterms:modified xsi:type="dcterms:W3CDTF">2020-09-30T14:23:36Z</dcterms:modified>
</cp:coreProperties>
</file>